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850" r:id="rId5"/>
  </p:sldMasterIdLst>
  <p:notesMasterIdLst>
    <p:notesMasterId r:id="rId47"/>
  </p:notesMasterIdLst>
  <p:sldIdLst>
    <p:sldId id="256" r:id="rId6"/>
    <p:sldId id="257" r:id="rId7"/>
    <p:sldId id="276" r:id="rId8"/>
    <p:sldId id="277" r:id="rId9"/>
    <p:sldId id="258" r:id="rId10"/>
    <p:sldId id="259" r:id="rId11"/>
    <p:sldId id="260" r:id="rId12"/>
    <p:sldId id="261" r:id="rId13"/>
    <p:sldId id="262" r:id="rId14"/>
    <p:sldId id="263" r:id="rId15"/>
    <p:sldId id="264" r:id="rId16"/>
    <p:sldId id="267" r:id="rId17"/>
    <p:sldId id="268" r:id="rId18"/>
    <p:sldId id="269" r:id="rId19"/>
    <p:sldId id="270" r:id="rId20"/>
    <p:sldId id="271" r:id="rId21"/>
    <p:sldId id="266" r:id="rId22"/>
    <p:sldId id="278" r:id="rId23"/>
    <p:sldId id="273" r:id="rId24"/>
    <p:sldId id="280" r:id="rId25"/>
    <p:sldId id="279" r:id="rId26"/>
    <p:sldId id="282" r:id="rId27"/>
    <p:sldId id="284" r:id="rId28"/>
    <p:sldId id="285" r:id="rId29"/>
    <p:sldId id="286" r:id="rId30"/>
    <p:sldId id="287" r:id="rId31"/>
    <p:sldId id="289" r:id="rId32"/>
    <p:sldId id="288" r:id="rId33"/>
    <p:sldId id="290" r:id="rId34"/>
    <p:sldId id="291" r:id="rId35"/>
    <p:sldId id="292" r:id="rId36"/>
    <p:sldId id="295" r:id="rId37"/>
    <p:sldId id="296" r:id="rId38"/>
    <p:sldId id="297" r:id="rId39"/>
    <p:sldId id="298" r:id="rId40"/>
    <p:sldId id="300" r:id="rId41"/>
    <p:sldId id="283" r:id="rId42"/>
    <p:sldId id="301" r:id="rId43"/>
    <p:sldId id="293" r:id="rId44"/>
    <p:sldId id="294" r:id="rId45"/>
    <p:sldId id="299" r:id="rId46"/>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4" d="100"/>
          <a:sy n="34" d="100"/>
        </p:scale>
        <p:origin x="70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BB1A0-C513-4DBB-9168-129513CD99A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B564F92C-2B07-4D27-8C64-F5FB6DBC3804}">
      <dgm:prSet phldrT="[Texte]" custT="1"/>
      <dgm:spPr/>
      <dgm:t>
        <a:bodyPr/>
        <a:lstStyle/>
        <a:p>
          <a:pPr algn="l"/>
          <a:r>
            <a:rPr lang="fr-FR" sz="1200" dirty="0"/>
            <a:t>Les clients attendent trop longtemps en fin de mois</a:t>
          </a:r>
        </a:p>
      </dgm:t>
    </dgm:pt>
    <dgm:pt modelId="{1A72CA2B-77AA-44A5-B639-324E1269165E}" type="parTrans" cxnId="{74B442BD-D5D3-406E-A217-EE0A4023035F}">
      <dgm:prSet/>
      <dgm:spPr/>
      <dgm:t>
        <a:bodyPr/>
        <a:lstStyle/>
        <a:p>
          <a:endParaRPr lang="fr-FR"/>
        </a:p>
      </dgm:t>
    </dgm:pt>
    <dgm:pt modelId="{16CE9E44-09D6-476F-B030-9DA593C428A6}" type="sibTrans" cxnId="{74B442BD-D5D3-406E-A217-EE0A4023035F}">
      <dgm:prSet/>
      <dgm:spPr/>
      <dgm:t>
        <a:bodyPr/>
        <a:lstStyle/>
        <a:p>
          <a:endParaRPr lang="fr-FR"/>
        </a:p>
      </dgm:t>
    </dgm:pt>
    <dgm:pt modelId="{10EA7906-2BC7-4A93-8367-06981AF9F133}">
      <dgm:prSet phldrT="[Texte]"/>
      <dgm:spPr/>
      <dgm:t>
        <a:bodyPr/>
        <a:lstStyle/>
        <a:p>
          <a:pPr algn="just"/>
          <a:r>
            <a:rPr lang="fr-FR" dirty="0"/>
            <a:t>pourquoi</a:t>
          </a:r>
        </a:p>
      </dgm:t>
    </dgm:pt>
    <dgm:pt modelId="{C2F474E2-C50D-4E42-8BFF-81121AD48BA4}" type="parTrans" cxnId="{8A943D42-9F8D-4245-912C-0749E7386963}">
      <dgm:prSet/>
      <dgm:spPr/>
      <dgm:t>
        <a:bodyPr/>
        <a:lstStyle/>
        <a:p>
          <a:endParaRPr lang="fr-FR"/>
        </a:p>
      </dgm:t>
    </dgm:pt>
    <dgm:pt modelId="{6F729DD4-5153-45D7-9C83-7146AEFD7A08}" type="sibTrans" cxnId="{8A943D42-9F8D-4245-912C-0749E7386963}">
      <dgm:prSet/>
      <dgm:spPr/>
      <dgm:t>
        <a:bodyPr/>
        <a:lstStyle/>
        <a:p>
          <a:endParaRPr lang="fr-FR"/>
        </a:p>
      </dgm:t>
    </dgm:pt>
    <dgm:pt modelId="{A5D2E1A0-C165-4434-9C8C-2173976C15E9}">
      <dgm:prSet phldrT="[Texte]" custT="1"/>
      <dgm:spPr/>
      <dgm:t>
        <a:bodyPr/>
        <a:lstStyle/>
        <a:p>
          <a:pPr algn="l"/>
          <a:r>
            <a:rPr lang="fr-FR" sz="1200" dirty="0"/>
            <a:t>La dernière semaine est la plus chargée</a:t>
          </a:r>
        </a:p>
      </dgm:t>
    </dgm:pt>
    <dgm:pt modelId="{A9A166BE-72D2-43C1-9CA2-D0FDB2FD89AC}" type="parTrans" cxnId="{FF9DD281-6873-4387-9A2D-09382216E89E}">
      <dgm:prSet/>
      <dgm:spPr/>
      <dgm:t>
        <a:bodyPr/>
        <a:lstStyle/>
        <a:p>
          <a:endParaRPr lang="fr-FR"/>
        </a:p>
      </dgm:t>
    </dgm:pt>
    <dgm:pt modelId="{A0F249F0-626A-4377-B255-37D4B9750F2D}" type="sibTrans" cxnId="{FF9DD281-6873-4387-9A2D-09382216E89E}">
      <dgm:prSet/>
      <dgm:spPr/>
      <dgm:t>
        <a:bodyPr/>
        <a:lstStyle/>
        <a:p>
          <a:endParaRPr lang="fr-FR"/>
        </a:p>
      </dgm:t>
    </dgm:pt>
    <dgm:pt modelId="{A84905EA-9C21-4779-8C48-FD750CC8A926}">
      <dgm:prSet phldrT="[Texte]"/>
      <dgm:spPr/>
      <dgm:t>
        <a:bodyPr/>
        <a:lstStyle/>
        <a:p>
          <a:r>
            <a:rPr lang="fr-FR" dirty="0"/>
            <a:t>pourquoi</a:t>
          </a:r>
        </a:p>
      </dgm:t>
    </dgm:pt>
    <dgm:pt modelId="{52E05E67-189B-445B-B175-80627F450815}" type="parTrans" cxnId="{AD78E03D-D45A-4F9D-BAE1-37BDADCD055E}">
      <dgm:prSet/>
      <dgm:spPr/>
      <dgm:t>
        <a:bodyPr/>
        <a:lstStyle/>
        <a:p>
          <a:endParaRPr lang="fr-FR"/>
        </a:p>
      </dgm:t>
    </dgm:pt>
    <dgm:pt modelId="{C8EA93A7-51A5-465D-8641-1AAB7450459B}" type="sibTrans" cxnId="{AD78E03D-D45A-4F9D-BAE1-37BDADCD055E}">
      <dgm:prSet/>
      <dgm:spPr/>
      <dgm:t>
        <a:bodyPr/>
        <a:lstStyle/>
        <a:p>
          <a:endParaRPr lang="fr-FR"/>
        </a:p>
      </dgm:t>
    </dgm:pt>
    <dgm:pt modelId="{42D17EB3-7819-4BB7-B239-7344B828FAA3}">
      <dgm:prSet phldrT="[Texte]" custT="1"/>
      <dgm:spPr/>
      <dgm:t>
        <a:bodyPr/>
        <a:lstStyle/>
        <a:p>
          <a:pPr algn="l"/>
          <a:r>
            <a:rPr lang="fr-FR" sz="1200" dirty="0"/>
            <a:t>L’entreprise réalise des offres promotionnelles les 4 derniers jours</a:t>
          </a:r>
        </a:p>
      </dgm:t>
    </dgm:pt>
    <dgm:pt modelId="{458C3EBB-7444-40E2-B358-6DA8716D4CF8}" type="parTrans" cxnId="{B64162E9-46AB-4C5D-BFF1-061F814056B9}">
      <dgm:prSet/>
      <dgm:spPr/>
      <dgm:t>
        <a:bodyPr/>
        <a:lstStyle/>
        <a:p>
          <a:endParaRPr lang="fr-FR"/>
        </a:p>
      </dgm:t>
    </dgm:pt>
    <dgm:pt modelId="{EC69D562-504B-48AF-9F26-06B07566871B}" type="sibTrans" cxnId="{B64162E9-46AB-4C5D-BFF1-061F814056B9}">
      <dgm:prSet/>
      <dgm:spPr/>
      <dgm:t>
        <a:bodyPr/>
        <a:lstStyle/>
        <a:p>
          <a:endParaRPr lang="fr-FR"/>
        </a:p>
      </dgm:t>
    </dgm:pt>
    <dgm:pt modelId="{DD995357-85E6-45AE-9B22-D6FB48DAE7DF}">
      <dgm:prSet phldrT="[Texte]"/>
      <dgm:spPr/>
      <dgm:t>
        <a:bodyPr/>
        <a:lstStyle/>
        <a:p>
          <a:r>
            <a:rPr lang="fr-FR" dirty="0"/>
            <a:t>Pourquoi </a:t>
          </a:r>
        </a:p>
      </dgm:t>
    </dgm:pt>
    <dgm:pt modelId="{034B4E25-51A2-4B89-872D-2C8994B86717}" type="parTrans" cxnId="{7406D4AE-A27A-4912-91DE-60D983CDBA2C}">
      <dgm:prSet/>
      <dgm:spPr/>
      <dgm:t>
        <a:bodyPr/>
        <a:lstStyle/>
        <a:p>
          <a:endParaRPr lang="fr-FR"/>
        </a:p>
      </dgm:t>
    </dgm:pt>
    <dgm:pt modelId="{D44BA60B-B7DC-4288-BE4B-EDBBBBFB536D}" type="sibTrans" cxnId="{7406D4AE-A27A-4912-91DE-60D983CDBA2C}">
      <dgm:prSet/>
      <dgm:spPr/>
      <dgm:t>
        <a:bodyPr/>
        <a:lstStyle/>
        <a:p>
          <a:endParaRPr lang="fr-FR"/>
        </a:p>
      </dgm:t>
    </dgm:pt>
    <dgm:pt modelId="{433732E3-B8B8-4613-B3C1-6BD21CACE3C0}">
      <dgm:prSet phldrT="[Texte]" custT="1"/>
      <dgm:spPr/>
      <dgm:t>
        <a:bodyPr/>
        <a:lstStyle/>
        <a:p>
          <a:pPr algn="l"/>
          <a:r>
            <a:rPr lang="fr-FR" sz="1200" dirty="0"/>
            <a:t>Le niveau de commandes est en dessous des objectifs</a:t>
          </a:r>
        </a:p>
      </dgm:t>
    </dgm:pt>
    <dgm:pt modelId="{19B60939-87EC-46E3-8A19-FA8BC7B4FBBA}" type="parTrans" cxnId="{96BCC6DA-D82B-4120-A1C3-81BC3BE89243}">
      <dgm:prSet/>
      <dgm:spPr/>
      <dgm:t>
        <a:bodyPr/>
        <a:lstStyle/>
        <a:p>
          <a:endParaRPr lang="fr-FR"/>
        </a:p>
      </dgm:t>
    </dgm:pt>
    <dgm:pt modelId="{A085B4FC-CAA8-4568-8B4C-C91F4CF134C4}" type="sibTrans" cxnId="{96BCC6DA-D82B-4120-A1C3-81BC3BE89243}">
      <dgm:prSet/>
      <dgm:spPr/>
      <dgm:t>
        <a:bodyPr/>
        <a:lstStyle/>
        <a:p>
          <a:endParaRPr lang="fr-FR"/>
        </a:p>
      </dgm:t>
    </dgm:pt>
    <dgm:pt modelId="{0F3F30FA-105B-422F-9012-3E64276ADF14}">
      <dgm:prSet phldrT="[Texte]" custT="1"/>
      <dgm:spPr/>
      <dgm:t>
        <a:bodyPr/>
        <a:lstStyle/>
        <a:p>
          <a:pPr algn="l"/>
          <a:r>
            <a:rPr lang="fr-FR" sz="1200" dirty="0"/>
            <a:t>Les clients le savent et agissent en conséquence</a:t>
          </a:r>
        </a:p>
      </dgm:t>
    </dgm:pt>
    <dgm:pt modelId="{A1A5228C-6036-4CEF-9DBC-DACAB00CDBF9}" type="parTrans" cxnId="{7A360FDD-6F63-4594-BBE7-DD8A1467AE0B}">
      <dgm:prSet/>
      <dgm:spPr/>
      <dgm:t>
        <a:bodyPr/>
        <a:lstStyle/>
        <a:p>
          <a:endParaRPr lang="fr-FR"/>
        </a:p>
      </dgm:t>
    </dgm:pt>
    <dgm:pt modelId="{F95038D9-1B50-49B9-8E7F-2025DE3D9CBB}" type="sibTrans" cxnId="{7A360FDD-6F63-4594-BBE7-DD8A1467AE0B}">
      <dgm:prSet/>
      <dgm:spPr/>
      <dgm:t>
        <a:bodyPr/>
        <a:lstStyle/>
        <a:p>
          <a:endParaRPr lang="fr-FR"/>
        </a:p>
      </dgm:t>
    </dgm:pt>
    <dgm:pt modelId="{35ADC45F-73F2-4353-84CF-10E03DE0ED1B}">
      <dgm:prSet phldrT="[Texte]" custT="1"/>
      <dgm:spPr>
        <a:solidFill>
          <a:srgbClr val="00B050"/>
        </a:solidFill>
      </dgm:spPr>
      <dgm:t>
        <a:bodyPr/>
        <a:lstStyle/>
        <a:p>
          <a:pPr algn="l"/>
          <a:r>
            <a:rPr lang="fr-FR" sz="1200" dirty="0"/>
            <a:t>Les objectifs sont fixés mensuellement, cela provoque un déficit sur la </a:t>
          </a:r>
          <a:r>
            <a:rPr lang="fr-FR" sz="1200" dirty="0" err="1"/>
            <a:t>péiode</a:t>
          </a:r>
          <a:r>
            <a:rPr lang="fr-FR" sz="1200" dirty="0"/>
            <a:t> antérieur</a:t>
          </a:r>
        </a:p>
      </dgm:t>
    </dgm:pt>
    <dgm:pt modelId="{969F24E8-3FF8-4066-AC8D-95CBF57C06FB}" type="parTrans" cxnId="{0585272C-D80A-4BEB-AE34-1F6BDAB9F7C9}">
      <dgm:prSet/>
      <dgm:spPr/>
      <dgm:t>
        <a:bodyPr/>
        <a:lstStyle/>
        <a:p>
          <a:endParaRPr lang="fr-FR"/>
        </a:p>
      </dgm:t>
    </dgm:pt>
    <dgm:pt modelId="{2B88169D-3A91-415F-817F-29542D98F3A2}" type="sibTrans" cxnId="{0585272C-D80A-4BEB-AE34-1F6BDAB9F7C9}">
      <dgm:prSet/>
      <dgm:spPr/>
      <dgm:t>
        <a:bodyPr/>
        <a:lstStyle/>
        <a:p>
          <a:endParaRPr lang="fr-FR"/>
        </a:p>
      </dgm:t>
    </dgm:pt>
    <dgm:pt modelId="{B01D6CB4-DEDA-4246-B870-84D28917E054}" type="pres">
      <dgm:prSet presAssocID="{C02BB1A0-C513-4DBB-9168-129513CD99A1}" presName="rootnode" presStyleCnt="0">
        <dgm:presLayoutVars>
          <dgm:chMax/>
          <dgm:chPref/>
          <dgm:dir/>
          <dgm:animLvl val="lvl"/>
        </dgm:presLayoutVars>
      </dgm:prSet>
      <dgm:spPr/>
    </dgm:pt>
    <dgm:pt modelId="{8300197A-CC23-4EC4-B79C-D449C020214B}" type="pres">
      <dgm:prSet presAssocID="{B564F92C-2B07-4D27-8C64-F5FB6DBC3804}" presName="composite" presStyleCnt="0"/>
      <dgm:spPr/>
    </dgm:pt>
    <dgm:pt modelId="{CEC26F3A-992A-4F2F-915A-68FE63B3640E}" type="pres">
      <dgm:prSet presAssocID="{B564F92C-2B07-4D27-8C64-F5FB6DBC3804}" presName="bentUpArrow1" presStyleLbl="alignImgPlace1" presStyleIdx="0" presStyleCnt="5"/>
      <dgm:spPr/>
    </dgm:pt>
    <dgm:pt modelId="{3FFC1607-1914-445D-868E-A94DACEBC475}" type="pres">
      <dgm:prSet presAssocID="{B564F92C-2B07-4D27-8C64-F5FB6DBC3804}" presName="ParentText" presStyleLbl="node1" presStyleIdx="0" presStyleCnt="6" custScaleX="145256" custLinFactNeighborX="-5876" custLinFactNeighborY="-607">
        <dgm:presLayoutVars>
          <dgm:chMax val="1"/>
          <dgm:chPref val="1"/>
          <dgm:bulletEnabled val="1"/>
        </dgm:presLayoutVars>
      </dgm:prSet>
      <dgm:spPr/>
    </dgm:pt>
    <dgm:pt modelId="{0893EA2D-7A53-4506-AD19-331E5E78A932}" type="pres">
      <dgm:prSet presAssocID="{B564F92C-2B07-4D27-8C64-F5FB6DBC3804}" presName="ChildText" presStyleLbl="revTx" presStyleIdx="0" presStyleCnt="5" custLinFactNeighborX="44638" custLinFactNeighborY="2749">
        <dgm:presLayoutVars>
          <dgm:chMax val="0"/>
          <dgm:chPref val="0"/>
          <dgm:bulletEnabled val="1"/>
        </dgm:presLayoutVars>
      </dgm:prSet>
      <dgm:spPr/>
    </dgm:pt>
    <dgm:pt modelId="{3C8B9B0C-0C0E-4197-B099-BA89CB3C86D7}" type="pres">
      <dgm:prSet presAssocID="{16CE9E44-09D6-476F-B030-9DA593C428A6}" presName="sibTrans" presStyleCnt="0"/>
      <dgm:spPr/>
    </dgm:pt>
    <dgm:pt modelId="{485141D8-C730-44D1-BC83-8A9A23F0B8B8}" type="pres">
      <dgm:prSet presAssocID="{A5D2E1A0-C165-4434-9C8C-2173976C15E9}" presName="composite" presStyleCnt="0"/>
      <dgm:spPr/>
    </dgm:pt>
    <dgm:pt modelId="{279842F5-F4C4-47B1-BBFC-5A081ECA37A8}" type="pres">
      <dgm:prSet presAssocID="{A5D2E1A0-C165-4434-9C8C-2173976C15E9}" presName="bentUpArrow1" presStyleLbl="alignImgPlace1" presStyleIdx="1" presStyleCnt="5"/>
      <dgm:spPr/>
    </dgm:pt>
    <dgm:pt modelId="{D645A759-F3A7-4F60-9393-383BA0D27EDA}" type="pres">
      <dgm:prSet presAssocID="{A5D2E1A0-C165-4434-9C8C-2173976C15E9}" presName="ParentText" presStyleLbl="node1" presStyleIdx="1" presStyleCnt="6" custScaleX="146682">
        <dgm:presLayoutVars>
          <dgm:chMax val="1"/>
          <dgm:chPref val="1"/>
          <dgm:bulletEnabled val="1"/>
        </dgm:presLayoutVars>
      </dgm:prSet>
      <dgm:spPr/>
    </dgm:pt>
    <dgm:pt modelId="{AEFFD50C-5F29-4DE8-B90F-72EFF1A23F75}" type="pres">
      <dgm:prSet presAssocID="{A5D2E1A0-C165-4434-9C8C-2173976C15E9}" presName="ChildText" presStyleLbl="revTx" presStyleIdx="1" presStyleCnt="5" custLinFactNeighborX="46146" custLinFactNeighborY="2189">
        <dgm:presLayoutVars>
          <dgm:chMax val="0"/>
          <dgm:chPref val="0"/>
          <dgm:bulletEnabled val="1"/>
        </dgm:presLayoutVars>
      </dgm:prSet>
      <dgm:spPr/>
    </dgm:pt>
    <dgm:pt modelId="{A125FF96-2A08-4F2C-BFD6-05E7F64ACF21}" type="pres">
      <dgm:prSet presAssocID="{A0F249F0-626A-4377-B255-37D4B9750F2D}" presName="sibTrans" presStyleCnt="0"/>
      <dgm:spPr/>
    </dgm:pt>
    <dgm:pt modelId="{1DB2FC8C-81B7-488A-A9D7-CDE2BA6C7FBE}" type="pres">
      <dgm:prSet presAssocID="{42D17EB3-7819-4BB7-B239-7344B828FAA3}" presName="composite" presStyleCnt="0"/>
      <dgm:spPr/>
    </dgm:pt>
    <dgm:pt modelId="{B4162054-CE42-40D3-84C3-02464075D8F3}" type="pres">
      <dgm:prSet presAssocID="{42D17EB3-7819-4BB7-B239-7344B828FAA3}" presName="bentUpArrow1" presStyleLbl="alignImgPlace1" presStyleIdx="2" presStyleCnt="5"/>
      <dgm:spPr/>
    </dgm:pt>
    <dgm:pt modelId="{860D8E2C-ABA0-4EE1-961E-57FF07436E28}" type="pres">
      <dgm:prSet presAssocID="{42D17EB3-7819-4BB7-B239-7344B828FAA3}" presName="ParentText" presStyleLbl="node1" presStyleIdx="2" presStyleCnt="6" custScaleX="126298">
        <dgm:presLayoutVars>
          <dgm:chMax val="1"/>
          <dgm:chPref val="1"/>
          <dgm:bulletEnabled val="1"/>
        </dgm:presLayoutVars>
      </dgm:prSet>
      <dgm:spPr/>
    </dgm:pt>
    <dgm:pt modelId="{6F4A9BA9-279D-4006-8A68-EF147809505E}" type="pres">
      <dgm:prSet presAssocID="{42D17EB3-7819-4BB7-B239-7344B828FAA3}" presName="ChildText" presStyleLbl="revTx" presStyleIdx="2" presStyleCnt="5" custLinFactNeighborX="46146" custLinFactNeighborY="1628">
        <dgm:presLayoutVars>
          <dgm:chMax val="0"/>
          <dgm:chPref val="0"/>
          <dgm:bulletEnabled val="1"/>
        </dgm:presLayoutVars>
      </dgm:prSet>
      <dgm:spPr/>
    </dgm:pt>
    <dgm:pt modelId="{173A570B-5A98-4B6B-A3E3-EEBA11B7BEBE}" type="pres">
      <dgm:prSet presAssocID="{EC69D562-504B-48AF-9F26-06B07566871B}" presName="sibTrans" presStyleCnt="0"/>
      <dgm:spPr/>
    </dgm:pt>
    <dgm:pt modelId="{E239EF36-A366-4677-B5C5-BC33B674372F}" type="pres">
      <dgm:prSet presAssocID="{433732E3-B8B8-4613-B3C1-6BD21CACE3C0}" presName="composite" presStyleCnt="0"/>
      <dgm:spPr/>
    </dgm:pt>
    <dgm:pt modelId="{F2F7C3C3-2BEF-4418-8E5A-60D2106F3924}" type="pres">
      <dgm:prSet presAssocID="{433732E3-B8B8-4613-B3C1-6BD21CACE3C0}" presName="bentUpArrow1" presStyleLbl="alignImgPlace1" presStyleIdx="3" presStyleCnt="5"/>
      <dgm:spPr/>
    </dgm:pt>
    <dgm:pt modelId="{E76ED253-CB57-470F-8715-89569FBF9C40}" type="pres">
      <dgm:prSet presAssocID="{433732E3-B8B8-4613-B3C1-6BD21CACE3C0}" presName="ParentText" presStyleLbl="node1" presStyleIdx="3" presStyleCnt="6" custScaleX="139476">
        <dgm:presLayoutVars>
          <dgm:chMax val="1"/>
          <dgm:chPref val="1"/>
          <dgm:bulletEnabled val="1"/>
        </dgm:presLayoutVars>
      </dgm:prSet>
      <dgm:spPr/>
    </dgm:pt>
    <dgm:pt modelId="{7CD07769-F62F-4D55-BDAF-372D9C0E145F}" type="pres">
      <dgm:prSet presAssocID="{433732E3-B8B8-4613-B3C1-6BD21CACE3C0}" presName="ChildText" presStyleLbl="revTx" presStyleIdx="3" presStyleCnt="5">
        <dgm:presLayoutVars>
          <dgm:chMax val="0"/>
          <dgm:chPref val="0"/>
          <dgm:bulletEnabled val="1"/>
        </dgm:presLayoutVars>
      </dgm:prSet>
      <dgm:spPr/>
    </dgm:pt>
    <dgm:pt modelId="{61586BD7-B095-47D1-8699-AFC2882A9125}" type="pres">
      <dgm:prSet presAssocID="{A085B4FC-CAA8-4568-8B4C-C91F4CF134C4}" presName="sibTrans" presStyleCnt="0"/>
      <dgm:spPr/>
    </dgm:pt>
    <dgm:pt modelId="{C9398CC0-949D-45BA-8BBA-C9E3D0071CB1}" type="pres">
      <dgm:prSet presAssocID="{0F3F30FA-105B-422F-9012-3E64276ADF14}" presName="composite" presStyleCnt="0"/>
      <dgm:spPr/>
    </dgm:pt>
    <dgm:pt modelId="{37335858-7F4A-46CC-9702-B6D0D7160A56}" type="pres">
      <dgm:prSet presAssocID="{0F3F30FA-105B-422F-9012-3E64276ADF14}" presName="bentUpArrow1" presStyleLbl="alignImgPlace1" presStyleIdx="4" presStyleCnt="5"/>
      <dgm:spPr/>
    </dgm:pt>
    <dgm:pt modelId="{8FA52F40-50DE-4FC8-A395-B9582D78A3E0}" type="pres">
      <dgm:prSet presAssocID="{0F3F30FA-105B-422F-9012-3E64276ADF14}" presName="ParentText" presStyleLbl="node1" presStyleIdx="4" presStyleCnt="6" custScaleX="141467">
        <dgm:presLayoutVars>
          <dgm:chMax val="1"/>
          <dgm:chPref val="1"/>
          <dgm:bulletEnabled val="1"/>
        </dgm:presLayoutVars>
      </dgm:prSet>
      <dgm:spPr/>
    </dgm:pt>
    <dgm:pt modelId="{47EB21EB-1A06-40ED-9D88-CE8D2B7850A7}" type="pres">
      <dgm:prSet presAssocID="{0F3F30FA-105B-422F-9012-3E64276ADF14}" presName="ChildText" presStyleLbl="revTx" presStyleIdx="4" presStyleCnt="5">
        <dgm:presLayoutVars>
          <dgm:chMax val="0"/>
          <dgm:chPref val="0"/>
          <dgm:bulletEnabled val="1"/>
        </dgm:presLayoutVars>
      </dgm:prSet>
      <dgm:spPr/>
    </dgm:pt>
    <dgm:pt modelId="{CE75C680-8324-4148-A804-42EE1E8652DB}" type="pres">
      <dgm:prSet presAssocID="{F95038D9-1B50-49B9-8E7F-2025DE3D9CBB}" presName="sibTrans" presStyleCnt="0"/>
      <dgm:spPr/>
    </dgm:pt>
    <dgm:pt modelId="{FF9AA6FB-A83D-4B17-9B77-44EBD0EDFADB}" type="pres">
      <dgm:prSet presAssocID="{35ADC45F-73F2-4353-84CF-10E03DE0ED1B}" presName="composite" presStyleCnt="0"/>
      <dgm:spPr/>
    </dgm:pt>
    <dgm:pt modelId="{4E6DAE2F-94BC-451F-91C8-87509D398685}" type="pres">
      <dgm:prSet presAssocID="{35ADC45F-73F2-4353-84CF-10E03DE0ED1B}" presName="ParentText" presStyleLbl="node1" presStyleIdx="5" presStyleCnt="6" custScaleX="164268" custScaleY="109649" custLinFactNeighborX="1531" custLinFactNeighborY="-14481">
        <dgm:presLayoutVars>
          <dgm:chMax val="1"/>
          <dgm:chPref val="1"/>
          <dgm:bulletEnabled val="1"/>
        </dgm:presLayoutVars>
      </dgm:prSet>
      <dgm:spPr/>
    </dgm:pt>
  </dgm:ptLst>
  <dgm:cxnLst>
    <dgm:cxn modelId="{4D14B214-9B34-40DE-962C-C82C0172C30A}" type="presOf" srcId="{0F3F30FA-105B-422F-9012-3E64276ADF14}" destId="{8FA52F40-50DE-4FC8-A395-B9582D78A3E0}" srcOrd="0" destOrd="0" presId="urn:microsoft.com/office/officeart/2005/8/layout/StepDownProcess"/>
    <dgm:cxn modelId="{C26F6C1C-1B4F-4346-AAB8-56D54F17CB34}" type="presOf" srcId="{A84905EA-9C21-4779-8C48-FD750CC8A926}" destId="{AEFFD50C-5F29-4DE8-B90F-72EFF1A23F75}" srcOrd="0" destOrd="0" presId="urn:microsoft.com/office/officeart/2005/8/layout/StepDownProcess"/>
    <dgm:cxn modelId="{0585272C-D80A-4BEB-AE34-1F6BDAB9F7C9}" srcId="{C02BB1A0-C513-4DBB-9168-129513CD99A1}" destId="{35ADC45F-73F2-4353-84CF-10E03DE0ED1B}" srcOrd="5" destOrd="0" parTransId="{969F24E8-3FF8-4066-AC8D-95CBF57C06FB}" sibTransId="{2B88169D-3A91-415F-817F-29542D98F3A2}"/>
    <dgm:cxn modelId="{4B16802F-33DD-457B-861C-E329CE20DDDB}" type="presOf" srcId="{B564F92C-2B07-4D27-8C64-F5FB6DBC3804}" destId="{3FFC1607-1914-445D-868E-A94DACEBC475}" srcOrd="0" destOrd="0" presId="urn:microsoft.com/office/officeart/2005/8/layout/StepDownProcess"/>
    <dgm:cxn modelId="{0D81E532-989C-4CC7-99D9-B751966BCDCB}" type="presOf" srcId="{10EA7906-2BC7-4A93-8367-06981AF9F133}" destId="{0893EA2D-7A53-4506-AD19-331E5E78A932}" srcOrd="0" destOrd="0" presId="urn:microsoft.com/office/officeart/2005/8/layout/StepDownProcess"/>
    <dgm:cxn modelId="{AD78E03D-D45A-4F9D-BAE1-37BDADCD055E}" srcId="{A5D2E1A0-C165-4434-9C8C-2173976C15E9}" destId="{A84905EA-9C21-4779-8C48-FD750CC8A926}" srcOrd="0" destOrd="0" parTransId="{52E05E67-189B-445B-B175-80627F450815}" sibTransId="{C8EA93A7-51A5-465D-8641-1AAB7450459B}"/>
    <dgm:cxn modelId="{8A943D42-9F8D-4245-912C-0749E7386963}" srcId="{B564F92C-2B07-4D27-8C64-F5FB6DBC3804}" destId="{10EA7906-2BC7-4A93-8367-06981AF9F133}" srcOrd="0" destOrd="0" parTransId="{C2F474E2-C50D-4E42-8BFF-81121AD48BA4}" sibTransId="{6F729DD4-5153-45D7-9C83-7146AEFD7A08}"/>
    <dgm:cxn modelId="{3BBD046C-0D80-47C7-B1E6-50621FCCD91F}" type="presOf" srcId="{433732E3-B8B8-4613-B3C1-6BD21CACE3C0}" destId="{E76ED253-CB57-470F-8715-89569FBF9C40}" srcOrd="0" destOrd="0" presId="urn:microsoft.com/office/officeart/2005/8/layout/StepDownProcess"/>
    <dgm:cxn modelId="{7CC42357-0464-44CF-AAB9-57CC09426F17}" type="presOf" srcId="{35ADC45F-73F2-4353-84CF-10E03DE0ED1B}" destId="{4E6DAE2F-94BC-451F-91C8-87509D398685}" srcOrd="0" destOrd="0" presId="urn:microsoft.com/office/officeart/2005/8/layout/StepDownProcess"/>
    <dgm:cxn modelId="{EC12717B-872D-4B31-82BD-3F72272833ED}" type="presOf" srcId="{C02BB1A0-C513-4DBB-9168-129513CD99A1}" destId="{B01D6CB4-DEDA-4246-B870-84D28917E054}" srcOrd="0" destOrd="0" presId="urn:microsoft.com/office/officeart/2005/8/layout/StepDownProcess"/>
    <dgm:cxn modelId="{FF9DD281-6873-4387-9A2D-09382216E89E}" srcId="{C02BB1A0-C513-4DBB-9168-129513CD99A1}" destId="{A5D2E1A0-C165-4434-9C8C-2173976C15E9}" srcOrd="1" destOrd="0" parTransId="{A9A166BE-72D2-43C1-9CA2-D0FDB2FD89AC}" sibTransId="{A0F249F0-626A-4377-B255-37D4B9750F2D}"/>
    <dgm:cxn modelId="{7406D4AE-A27A-4912-91DE-60D983CDBA2C}" srcId="{42D17EB3-7819-4BB7-B239-7344B828FAA3}" destId="{DD995357-85E6-45AE-9B22-D6FB48DAE7DF}" srcOrd="0" destOrd="0" parTransId="{034B4E25-51A2-4B89-872D-2C8994B86717}" sibTransId="{D44BA60B-B7DC-4288-BE4B-EDBBBBFB536D}"/>
    <dgm:cxn modelId="{62D976B1-F5D1-4251-B7E5-B9BF34B117CF}" type="presOf" srcId="{DD995357-85E6-45AE-9B22-D6FB48DAE7DF}" destId="{6F4A9BA9-279D-4006-8A68-EF147809505E}" srcOrd="0" destOrd="0" presId="urn:microsoft.com/office/officeart/2005/8/layout/StepDownProcess"/>
    <dgm:cxn modelId="{74B442BD-D5D3-406E-A217-EE0A4023035F}" srcId="{C02BB1A0-C513-4DBB-9168-129513CD99A1}" destId="{B564F92C-2B07-4D27-8C64-F5FB6DBC3804}" srcOrd="0" destOrd="0" parTransId="{1A72CA2B-77AA-44A5-B639-324E1269165E}" sibTransId="{16CE9E44-09D6-476F-B030-9DA593C428A6}"/>
    <dgm:cxn modelId="{2756FEC2-E565-4C48-8504-632552C30206}" type="presOf" srcId="{42D17EB3-7819-4BB7-B239-7344B828FAA3}" destId="{860D8E2C-ABA0-4EE1-961E-57FF07436E28}" srcOrd="0" destOrd="0" presId="urn:microsoft.com/office/officeart/2005/8/layout/StepDownProcess"/>
    <dgm:cxn modelId="{C143BAD8-9ED0-4021-8593-00D7BAFAC0F6}" type="presOf" srcId="{A5D2E1A0-C165-4434-9C8C-2173976C15E9}" destId="{D645A759-F3A7-4F60-9393-383BA0D27EDA}" srcOrd="0" destOrd="0" presId="urn:microsoft.com/office/officeart/2005/8/layout/StepDownProcess"/>
    <dgm:cxn modelId="{96BCC6DA-D82B-4120-A1C3-81BC3BE89243}" srcId="{C02BB1A0-C513-4DBB-9168-129513CD99A1}" destId="{433732E3-B8B8-4613-B3C1-6BD21CACE3C0}" srcOrd="3" destOrd="0" parTransId="{19B60939-87EC-46E3-8A19-FA8BC7B4FBBA}" sibTransId="{A085B4FC-CAA8-4568-8B4C-C91F4CF134C4}"/>
    <dgm:cxn modelId="{7A360FDD-6F63-4594-BBE7-DD8A1467AE0B}" srcId="{C02BB1A0-C513-4DBB-9168-129513CD99A1}" destId="{0F3F30FA-105B-422F-9012-3E64276ADF14}" srcOrd="4" destOrd="0" parTransId="{A1A5228C-6036-4CEF-9DBC-DACAB00CDBF9}" sibTransId="{F95038D9-1B50-49B9-8E7F-2025DE3D9CBB}"/>
    <dgm:cxn modelId="{B64162E9-46AB-4C5D-BFF1-061F814056B9}" srcId="{C02BB1A0-C513-4DBB-9168-129513CD99A1}" destId="{42D17EB3-7819-4BB7-B239-7344B828FAA3}" srcOrd="2" destOrd="0" parTransId="{458C3EBB-7444-40E2-B358-6DA8716D4CF8}" sibTransId="{EC69D562-504B-48AF-9F26-06B07566871B}"/>
    <dgm:cxn modelId="{45B0DA46-10AE-4163-A2DD-780E32138D79}" type="presParOf" srcId="{B01D6CB4-DEDA-4246-B870-84D28917E054}" destId="{8300197A-CC23-4EC4-B79C-D449C020214B}" srcOrd="0" destOrd="0" presId="urn:microsoft.com/office/officeart/2005/8/layout/StepDownProcess"/>
    <dgm:cxn modelId="{C53C7767-4B3B-4A32-80FE-5BAF9BB6901C}" type="presParOf" srcId="{8300197A-CC23-4EC4-B79C-D449C020214B}" destId="{CEC26F3A-992A-4F2F-915A-68FE63B3640E}" srcOrd="0" destOrd="0" presId="urn:microsoft.com/office/officeart/2005/8/layout/StepDownProcess"/>
    <dgm:cxn modelId="{717C9F01-0598-436B-9F8A-E54E808294A7}" type="presParOf" srcId="{8300197A-CC23-4EC4-B79C-D449C020214B}" destId="{3FFC1607-1914-445D-868E-A94DACEBC475}" srcOrd="1" destOrd="0" presId="urn:microsoft.com/office/officeart/2005/8/layout/StepDownProcess"/>
    <dgm:cxn modelId="{5534C2E7-AD99-4839-B5C4-8DA5A199D396}" type="presParOf" srcId="{8300197A-CC23-4EC4-B79C-D449C020214B}" destId="{0893EA2D-7A53-4506-AD19-331E5E78A932}" srcOrd="2" destOrd="0" presId="urn:microsoft.com/office/officeart/2005/8/layout/StepDownProcess"/>
    <dgm:cxn modelId="{4FF4E4EF-432D-4752-BDBB-51A121446F8B}" type="presParOf" srcId="{B01D6CB4-DEDA-4246-B870-84D28917E054}" destId="{3C8B9B0C-0C0E-4197-B099-BA89CB3C86D7}" srcOrd="1" destOrd="0" presId="urn:microsoft.com/office/officeart/2005/8/layout/StepDownProcess"/>
    <dgm:cxn modelId="{4605A471-3304-4AD2-BA22-0F090ED77BB8}" type="presParOf" srcId="{B01D6CB4-DEDA-4246-B870-84D28917E054}" destId="{485141D8-C730-44D1-BC83-8A9A23F0B8B8}" srcOrd="2" destOrd="0" presId="urn:microsoft.com/office/officeart/2005/8/layout/StepDownProcess"/>
    <dgm:cxn modelId="{EE17CAF9-ABB9-4C9E-AEE3-182DEA90EA71}" type="presParOf" srcId="{485141D8-C730-44D1-BC83-8A9A23F0B8B8}" destId="{279842F5-F4C4-47B1-BBFC-5A081ECA37A8}" srcOrd="0" destOrd="0" presId="urn:microsoft.com/office/officeart/2005/8/layout/StepDownProcess"/>
    <dgm:cxn modelId="{266819A9-F8EB-4139-B145-DDB8DB910CAF}" type="presParOf" srcId="{485141D8-C730-44D1-BC83-8A9A23F0B8B8}" destId="{D645A759-F3A7-4F60-9393-383BA0D27EDA}" srcOrd="1" destOrd="0" presId="urn:microsoft.com/office/officeart/2005/8/layout/StepDownProcess"/>
    <dgm:cxn modelId="{8CDA6CD0-3746-4438-9765-D0D626F548C9}" type="presParOf" srcId="{485141D8-C730-44D1-BC83-8A9A23F0B8B8}" destId="{AEFFD50C-5F29-4DE8-B90F-72EFF1A23F75}" srcOrd="2" destOrd="0" presId="urn:microsoft.com/office/officeart/2005/8/layout/StepDownProcess"/>
    <dgm:cxn modelId="{04203BA1-EC4D-41D8-868F-3FAF93713E48}" type="presParOf" srcId="{B01D6CB4-DEDA-4246-B870-84D28917E054}" destId="{A125FF96-2A08-4F2C-BFD6-05E7F64ACF21}" srcOrd="3" destOrd="0" presId="urn:microsoft.com/office/officeart/2005/8/layout/StepDownProcess"/>
    <dgm:cxn modelId="{63C2DDBE-46C0-4F73-8F4C-DE04E9146220}" type="presParOf" srcId="{B01D6CB4-DEDA-4246-B870-84D28917E054}" destId="{1DB2FC8C-81B7-488A-A9D7-CDE2BA6C7FBE}" srcOrd="4" destOrd="0" presId="urn:microsoft.com/office/officeart/2005/8/layout/StepDownProcess"/>
    <dgm:cxn modelId="{55F762AD-A4E7-42D2-B8D8-20766948A5A5}" type="presParOf" srcId="{1DB2FC8C-81B7-488A-A9D7-CDE2BA6C7FBE}" destId="{B4162054-CE42-40D3-84C3-02464075D8F3}" srcOrd="0" destOrd="0" presId="urn:microsoft.com/office/officeart/2005/8/layout/StepDownProcess"/>
    <dgm:cxn modelId="{3A313CD2-050D-40C0-9540-2F502A2E3C52}" type="presParOf" srcId="{1DB2FC8C-81B7-488A-A9D7-CDE2BA6C7FBE}" destId="{860D8E2C-ABA0-4EE1-961E-57FF07436E28}" srcOrd="1" destOrd="0" presId="urn:microsoft.com/office/officeart/2005/8/layout/StepDownProcess"/>
    <dgm:cxn modelId="{0E71AAFA-9A85-406A-BEDA-E0BE4123BB53}" type="presParOf" srcId="{1DB2FC8C-81B7-488A-A9D7-CDE2BA6C7FBE}" destId="{6F4A9BA9-279D-4006-8A68-EF147809505E}" srcOrd="2" destOrd="0" presId="urn:microsoft.com/office/officeart/2005/8/layout/StepDownProcess"/>
    <dgm:cxn modelId="{E825F819-0243-4CBD-B706-264D3F17C3C5}" type="presParOf" srcId="{B01D6CB4-DEDA-4246-B870-84D28917E054}" destId="{173A570B-5A98-4B6B-A3E3-EEBA11B7BEBE}" srcOrd="5" destOrd="0" presId="urn:microsoft.com/office/officeart/2005/8/layout/StepDownProcess"/>
    <dgm:cxn modelId="{7332F52F-AB85-4B37-BB33-10A858081B06}" type="presParOf" srcId="{B01D6CB4-DEDA-4246-B870-84D28917E054}" destId="{E239EF36-A366-4677-B5C5-BC33B674372F}" srcOrd="6" destOrd="0" presId="urn:microsoft.com/office/officeart/2005/8/layout/StepDownProcess"/>
    <dgm:cxn modelId="{2A22C493-EA05-42C2-8D79-D4C6B2157F92}" type="presParOf" srcId="{E239EF36-A366-4677-B5C5-BC33B674372F}" destId="{F2F7C3C3-2BEF-4418-8E5A-60D2106F3924}" srcOrd="0" destOrd="0" presId="urn:microsoft.com/office/officeart/2005/8/layout/StepDownProcess"/>
    <dgm:cxn modelId="{ADE5E44F-CDBD-46F4-A9CC-42869F8E0495}" type="presParOf" srcId="{E239EF36-A366-4677-B5C5-BC33B674372F}" destId="{E76ED253-CB57-470F-8715-89569FBF9C40}" srcOrd="1" destOrd="0" presId="urn:microsoft.com/office/officeart/2005/8/layout/StepDownProcess"/>
    <dgm:cxn modelId="{B23FE486-0B38-49AB-AC39-5CA223E043FC}" type="presParOf" srcId="{E239EF36-A366-4677-B5C5-BC33B674372F}" destId="{7CD07769-F62F-4D55-BDAF-372D9C0E145F}" srcOrd="2" destOrd="0" presId="urn:microsoft.com/office/officeart/2005/8/layout/StepDownProcess"/>
    <dgm:cxn modelId="{E8425E05-EFA9-4C0E-847F-9EF2C07DC5F8}" type="presParOf" srcId="{B01D6CB4-DEDA-4246-B870-84D28917E054}" destId="{61586BD7-B095-47D1-8699-AFC2882A9125}" srcOrd="7" destOrd="0" presId="urn:microsoft.com/office/officeart/2005/8/layout/StepDownProcess"/>
    <dgm:cxn modelId="{B5D50FA1-66BD-4834-B8F7-1A1526E1238E}" type="presParOf" srcId="{B01D6CB4-DEDA-4246-B870-84D28917E054}" destId="{C9398CC0-949D-45BA-8BBA-C9E3D0071CB1}" srcOrd="8" destOrd="0" presId="urn:microsoft.com/office/officeart/2005/8/layout/StepDownProcess"/>
    <dgm:cxn modelId="{886A9F2B-FA51-414C-A868-AECC344FFE87}" type="presParOf" srcId="{C9398CC0-949D-45BA-8BBA-C9E3D0071CB1}" destId="{37335858-7F4A-46CC-9702-B6D0D7160A56}" srcOrd="0" destOrd="0" presId="urn:microsoft.com/office/officeart/2005/8/layout/StepDownProcess"/>
    <dgm:cxn modelId="{CE6E96EE-64BE-42AA-BA46-AF00C61EB046}" type="presParOf" srcId="{C9398CC0-949D-45BA-8BBA-C9E3D0071CB1}" destId="{8FA52F40-50DE-4FC8-A395-B9582D78A3E0}" srcOrd="1" destOrd="0" presId="urn:microsoft.com/office/officeart/2005/8/layout/StepDownProcess"/>
    <dgm:cxn modelId="{A7C6120B-52C6-4D56-8DA4-2D63712E6CF2}" type="presParOf" srcId="{C9398CC0-949D-45BA-8BBA-C9E3D0071CB1}" destId="{47EB21EB-1A06-40ED-9D88-CE8D2B7850A7}" srcOrd="2" destOrd="0" presId="urn:microsoft.com/office/officeart/2005/8/layout/StepDownProcess"/>
    <dgm:cxn modelId="{18F771CC-608F-4B1C-8AC2-35F8B0A206E0}" type="presParOf" srcId="{B01D6CB4-DEDA-4246-B870-84D28917E054}" destId="{CE75C680-8324-4148-A804-42EE1E8652DB}" srcOrd="9" destOrd="0" presId="urn:microsoft.com/office/officeart/2005/8/layout/StepDownProcess"/>
    <dgm:cxn modelId="{72DC56D9-A2F2-4D63-A020-C515078DB1C0}" type="presParOf" srcId="{B01D6CB4-DEDA-4246-B870-84D28917E054}" destId="{FF9AA6FB-A83D-4B17-9B77-44EBD0EDFADB}" srcOrd="10" destOrd="0" presId="urn:microsoft.com/office/officeart/2005/8/layout/StepDownProcess"/>
    <dgm:cxn modelId="{89B3AA8B-34C9-4179-BA88-75B22FF128AD}" type="presParOf" srcId="{FF9AA6FB-A83D-4B17-9B77-44EBD0EDFADB}" destId="{4E6DAE2F-94BC-451F-91C8-87509D398685}"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26F3A-992A-4F2F-915A-68FE63B3640E}">
      <dsp:nvSpPr>
        <dsp:cNvPr id="0" name=""/>
        <dsp:cNvSpPr/>
      </dsp:nvSpPr>
      <dsp:spPr>
        <a:xfrm rot="5400000">
          <a:off x="522153" y="911545"/>
          <a:ext cx="787987" cy="89709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C1607-1914-445D-868E-A94DACEBC475}">
      <dsp:nvSpPr>
        <dsp:cNvPr id="0" name=""/>
        <dsp:cNvSpPr/>
      </dsp:nvSpPr>
      <dsp:spPr>
        <a:xfrm>
          <a:off x="0" y="32409"/>
          <a:ext cx="1926830" cy="9285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dirty="0"/>
            <a:t>Les clients attendent trop longtemps en fin de mois</a:t>
          </a:r>
        </a:p>
      </dsp:txBody>
      <dsp:txXfrm>
        <a:off x="45334" y="77743"/>
        <a:ext cx="1836162" cy="837843"/>
      </dsp:txXfrm>
    </dsp:sp>
    <dsp:sp modelId="{0893EA2D-7A53-4506-AD19-331E5E78A932}">
      <dsp:nvSpPr>
        <dsp:cNvPr id="0" name=""/>
        <dsp:cNvSpPr/>
      </dsp:nvSpPr>
      <dsp:spPr>
        <a:xfrm>
          <a:off x="2070547" y="147230"/>
          <a:ext cx="964774" cy="750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just" defTabSz="533400">
            <a:lnSpc>
              <a:spcPct val="90000"/>
            </a:lnSpc>
            <a:spcBef>
              <a:spcPct val="0"/>
            </a:spcBef>
            <a:spcAft>
              <a:spcPct val="15000"/>
            </a:spcAft>
            <a:buChar char="•"/>
          </a:pPr>
          <a:r>
            <a:rPr lang="fr-FR" sz="1200" kern="1200" dirty="0"/>
            <a:t>pourquoi</a:t>
          </a:r>
        </a:p>
      </dsp:txBody>
      <dsp:txXfrm>
        <a:off x="2070547" y="147230"/>
        <a:ext cx="964774" cy="750464"/>
      </dsp:txXfrm>
    </dsp:sp>
    <dsp:sp modelId="{279842F5-F4C4-47B1-BBFC-5A081ECA37A8}">
      <dsp:nvSpPr>
        <dsp:cNvPr id="0" name=""/>
        <dsp:cNvSpPr/>
      </dsp:nvSpPr>
      <dsp:spPr>
        <a:xfrm rot="5400000">
          <a:off x="1775504" y="1954570"/>
          <a:ext cx="787987" cy="89709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45A759-F3A7-4F60-9393-383BA0D27EDA}">
      <dsp:nvSpPr>
        <dsp:cNvPr id="0" name=""/>
        <dsp:cNvSpPr/>
      </dsp:nvSpPr>
      <dsp:spPr>
        <a:xfrm>
          <a:off x="1257115" y="1081070"/>
          <a:ext cx="1945746" cy="9285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dirty="0"/>
            <a:t>La dernière semaine est la plus chargée</a:t>
          </a:r>
        </a:p>
      </dsp:txBody>
      <dsp:txXfrm>
        <a:off x="1302449" y="1126404"/>
        <a:ext cx="1855078" cy="837843"/>
      </dsp:txXfrm>
    </dsp:sp>
    <dsp:sp modelId="{AEFFD50C-5F29-4DE8-B90F-72EFF1A23F75}">
      <dsp:nvSpPr>
        <dsp:cNvPr id="0" name=""/>
        <dsp:cNvSpPr/>
      </dsp:nvSpPr>
      <dsp:spPr>
        <a:xfrm>
          <a:off x="3338447" y="1186053"/>
          <a:ext cx="964774" cy="750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pourquoi</a:t>
          </a:r>
        </a:p>
      </dsp:txBody>
      <dsp:txXfrm>
        <a:off x="3338447" y="1186053"/>
        <a:ext cx="964774" cy="750464"/>
      </dsp:txXfrm>
    </dsp:sp>
    <dsp:sp modelId="{B4162054-CE42-40D3-84C3-02464075D8F3}">
      <dsp:nvSpPr>
        <dsp:cNvPr id="0" name=""/>
        <dsp:cNvSpPr/>
      </dsp:nvSpPr>
      <dsp:spPr>
        <a:xfrm rot="5400000">
          <a:off x="2884199" y="2997595"/>
          <a:ext cx="787987" cy="89709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0D8E2C-ABA0-4EE1-961E-57FF07436E28}">
      <dsp:nvSpPr>
        <dsp:cNvPr id="0" name=""/>
        <dsp:cNvSpPr/>
      </dsp:nvSpPr>
      <dsp:spPr>
        <a:xfrm>
          <a:off x="2501008" y="2124095"/>
          <a:ext cx="1675351" cy="9285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dirty="0"/>
            <a:t>L’entreprise réalise des offres promotionnelles les 4 derniers jours</a:t>
          </a:r>
        </a:p>
      </dsp:txBody>
      <dsp:txXfrm>
        <a:off x="2546342" y="2169429"/>
        <a:ext cx="1584683" cy="837843"/>
      </dsp:txXfrm>
    </dsp:sp>
    <dsp:sp modelId="{6F4A9BA9-279D-4006-8A68-EF147809505E}">
      <dsp:nvSpPr>
        <dsp:cNvPr id="0" name=""/>
        <dsp:cNvSpPr/>
      </dsp:nvSpPr>
      <dsp:spPr>
        <a:xfrm>
          <a:off x="4447142" y="2224867"/>
          <a:ext cx="964774" cy="750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Pourquoi </a:t>
          </a:r>
        </a:p>
      </dsp:txBody>
      <dsp:txXfrm>
        <a:off x="4447142" y="2224867"/>
        <a:ext cx="964774" cy="750464"/>
      </dsp:txXfrm>
    </dsp:sp>
    <dsp:sp modelId="{F2F7C3C3-2BEF-4418-8E5A-60D2106F3924}">
      <dsp:nvSpPr>
        <dsp:cNvPr id="0" name=""/>
        <dsp:cNvSpPr/>
      </dsp:nvSpPr>
      <dsp:spPr>
        <a:xfrm rot="5400000">
          <a:off x="4215496" y="4040620"/>
          <a:ext cx="787987" cy="89709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6ED253-CB57-470F-8715-89569FBF9C40}">
      <dsp:nvSpPr>
        <dsp:cNvPr id="0" name=""/>
        <dsp:cNvSpPr/>
      </dsp:nvSpPr>
      <dsp:spPr>
        <a:xfrm>
          <a:off x="3744901" y="3167120"/>
          <a:ext cx="1850158" cy="9285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dirty="0"/>
            <a:t>Le niveau de commandes est en dessous des objectifs</a:t>
          </a:r>
        </a:p>
      </dsp:txBody>
      <dsp:txXfrm>
        <a:off x="3790235" y="3212454"/>
        <a:ext cx="1759490" cy="837843"/>
      </dsp:txXfrm>
    </dsp:sp>
    <dsp:sp modelId="{7CD07769-F62F-4D55-BDAF-372D9C0E145F}">
      <dsp:nvSpPr>
        <dsp:cNvPr id="0" name=""/>
        <dsp:cNvSpPr/>
      </dsp:nvSpPr>
      <dsp:spPr>
        <a:xfrm>
          <a:off x="5333233" y="3255675"/>
          <a:ext cx="964774" cy="750464"/>
        </a:xfrm>
        <a:prstGeom prst="rect">
          <a:avLst/>
        </a:prstGeom>
        <a:noFill/>
        <a:ln>
          <a:noFill/>
        </a:ln>
        <a:effectLst/>
      </dsp:spPr>
      <dsp:style>
        <a:lnRef idx="0">
          <a:scrgbClr r="0" g="0" b="0"/>
        </a:lnRef>
        <a:fillRef idx="0">
          <a:scrgbClr r="0" g="0" b="0"/>
        </a:fillRef>
        <a:effectRef idx="0">
          <a:scrgbClr r="0" g="0" b="0"/>
        </a:effectRef>
        <a:fontRef idx="minor"/>
      </dsp:style>
    </dsp:sp>
    <dsp:sp modelId="{37335858-7F4A-46CC-9702-B6D0D7160A56}">
      <dsp:nvSpPr>
        <dsp:cNvPr id="0" name=""/>
        <dsp:cNvSpPr/>
      </dsp:nvSpPr>
      <dsp:spPr>
        <a:xfrm rot="5400000">
          <a:off x="5472594" y="5083645"/>
          <a:ext cx="787987" cy="89709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A52F40-50DE-4FC8-A395-B9582D78A3E0}">
      <dsp:nvSpPr>
        <dsp:cNvPr id="0" name=""/>
        <dsp:cNvSpPr/>
      </dsp:nvSpPr>
      <dsp:spPr>
        <a:xfrm>
          <a:off x="4988794" y="4210145"/>
          <a:ext cx="1876569" cy="9285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dirty="0"/>
            <a:t>Les clients le savent et agissent en conséquence</a:t>
          </a:r>
        </a:p>
      </dsp:txBody>
      <dsp:txXfrm>
        <a:off x="5034128" y="4255479"/>
        <a:ext cx="1785901" cy="837843"/>
      </dsp:txXfrm>
    </dsp:sp>
    <dsp:sp modelId="{47EB21EB-1A06-40ED-9D88-CE8D2B7850A7}">
      <dsp:nvSpPr>
        <dsp:cNvPr id="0" name=""/>
        <dsp:cNvSpPr/>
      </dsp:nvSpPr>
      <dsp:spPr>
        <a:xfrm>
          <a:off x="6590331" y="4298700"/>
          <a:ext cx="964774" cy="750464"/>
        </a:xfrm>
        <a:prstGeom prst="rect">
          <a:avLst/>
        </a:prstGeom>
        <a:noFill/>
        <a:ln>
          <a:noFill/>
        </a:ln>
        <a:effectLst/>
      </dsp:spPr>
      <dsp:style>
        <a:lnRef idx="0">
          <a:scrgbClr r="0" g="0" b="0"/>
        </a:lnRef>
        <a:fillRef idx="0">
          <a:scrgbClr r="0" g="0" b="0"/>
        </a:fillRef>
        <a:effectRef idx="0">
          <a:scrgbClr r="0" g="0" b="0"/>
        </a:effectRef>
        <a:fontRef idx="minor"/>
      </dsp:style>
    </dsp:sp>
    <dsp:sp modelId="{4E6DAE2F-94BC-451F-91C8-87509D398685}">
      <dsp:nvSpPr>
        <dsp:cNvPr id="0" name=""/>
        <dsp:cNvSpPr/>
      </dsp:nvSpPr>
      <dsp:spPr>
        <a:xfrm>
          <a:off x="6245910" y="5118712"/>
          <a:ext cx="2179025" cy="1018103"/>
        </a:xfrm>
        <a:prstGeom prst="roundRect">
          <a:avLst>
            <a:gd name="adj" fmla="val 1667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kern="1200" dirty="0"/>
            <a:t>Les objectifs sont fixés mensuellement, cela provoque un déficit sur la </a:t>
          </a:r>
          <a:r>
            <a:rPr lang="fr-FR" sz="1200" kern="1200" dirty="0" err="1"/>
            <a:t>péiode</a:t>
          </a:r>
          <a:r>
            <a:rPr lang="fr-FR" sz="1200" kern="1200" dirty="0"/>
            <a:t> antérieur</a:t>
          </a:r>
        </a:p>
      </dsp:txBody>
      <dsp:txXfrm>
        <a:off x="6295619" y="5168421"/>
        <a:ext cx="2079607" cy="91868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FE19842-5351-E8C5-8474-399F18BCE9D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r-FR"/>
          </a:p>
        </p:txBody>
      </p:sp>
      <p:sp>
        <p:nvSpPr>
          <p:cNvPr id="4099" name="Rectangle 3">
            <a:extLst>
              <a:ext uri="{FF2B5EF4-FFF2-40B4-BE49-F238E27FC236}">
                <a16:creationId xmlns:a16="http://schemas.microsoft.com/office/drawing/2014/main" id="{668228A8-B307-046A-69A3-43846E6BD2C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p>
        </p:txBody>
      </p:sp>
      <p:sp>
        <p:nvSpPr>
          <p:cNvPr id="37892" name="Rectangle 4">
            <a:extLst>
              <a:ext uri="{FF2B5EF4-FFF2-40B4-BE49-F238E27FC236}">
                <a16:creationId xmlns:a16="http://schemas.microsoft.com/office/drawing/2014/main" id="{EAA9BF94-850B-7A7B-5F9B-B62E0CC16F6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8F9C2C8-7451-160F-1058-5F52CE221CD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102" name="Rectangle 6">
            <a:extLst>
              <a:ext uri="{FF2B5EF4-FFF2-40B4-BE49-F238E27FC236}">
                <a16:creationId xmlns:a16="http://schemas.microsoft.com/office/drawing/2014/main" id="{452AC710-028D-53CA-BA95-7D3B46E6E2E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r-FR"/>
          </a:p>
        </p:txBody>
      </p:sp>
      <p:sp>
        <p:nvSpPr>
          <p:cNvPr id="4103" name="Rectangle 7">
            <a:extLst>
              <a:ext uri="{FF2B5EF4-FFF2-40B4-BE49-F238E27FC236}">
                <a16:creationId xmlns:a16="http://schemas.microsoft.com/office/drawing/2014/main" id="{78BD595C-DBEC-6C2A-111F-24700CE87DC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23CB974-1FB9-44AC-9111-9D0CF9003C87}"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image" Target="../media/image7.png"/><Relationship Id="rId4" Type="http://schemas.openxmlformats.org/officeDocument/2006/relationships/image" Target="../media/image6.wmf"/></Relationships>
</file>

<file path=ppt/notesSlides/_rels/notesSlide1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image" Target="../media/image7.png"/><Relationship Id="rId4" Type="http://schemas.openxmlformats.org/officeDocument/2006/relationships/image" Target="../media/image6.wmf"/></Relationships>
</file>

<file path=ppt/notesSlides/_rels/notesSlide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image" Target="../media/image7.png"/><Relationship Id="rId4" Type="http://schemas.openxmlformats.org/officeDocument/2006/relationships/image" Target="../media/image6.wmf"/></Relationships>
</file>

<file path=ppt/notesSlides/_rels/notesSlide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image" Target="../media/image7.png"/><Relationship Id="rId4" Type="http://schemas.openxmlformats.org/officeDocument/2006/relationships/image" Target="../media/image6.wmf"/></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image" Target="../media/image7.png"/><Relationship Id="rId4" Type="http://schemas.openxmlformats.org/officeDocument/2006/relationships/image" Target="../media/image6.wmf"/></Relationships>
</file>

<file path=ppt/notesSlides/_rels/note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image" Target="../media/image7.png"/><Relationship Id="rId4" Type="http://schemas.openxmlformats.org/officeDocument/2006/relationships/image" Target="../media/image6.wmf"/></Relationships>
</file>

<file path=ppt/notesSlides/_rels/note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image" Target="../media/image7.png"/><Relationship Id="rId4" Type="http://schemas.openxmlformats.org/officeDocument/2006/relationships/image" Target="../media/image6.wmf"/></Relationships>
</file>

<file path=ppt/notesSlides/_rels/note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image" Target="../media/image7.png"/><Relationship Id="rId4" Type="http://schemas.openxmlformats.org/officeDocument/2006/relationships/image" Target="../media/image6.wmf"/></Relationships>
</file>

<file path=ppt/notesSlides/_rels/note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image" Target="../media/image7.png"/><Relationship Id="rId4" Type="http://schemas.openxmlformats.org/officeDocument/2006/relationships/image" Target="../media/image6.wmf"/></Relationships>
</file>

<file path=ppt/notesSlides/_rels/note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image" Target="../media/image7.png"/><Relationship Id="rId4" Type="http://schemas.openxmlformats.org/officeDocument/2006/relationships/image" Target="../media/image6.wmf"/></Relationships>
</file>

<file path=ppt/notesSlides/_rels/note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image" Target="../media/image7.png"/><Relationship Id="rId4" Type="http://schemas.openxmlformats.org/officeDocument/2006/relationships/image" Target="../media/image6.wm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7A880E6-EE83-D692-D5DC-5CE50DAD71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60FD4E-A804-491C-967C-BE95FD3D8EAA}" type="slidenum">
              <a:rPr lang="fr-FR" altLang="fr-FR"/>
              <a:pPr>
                <a:spcBef>
                  <a:spcPct val="0"/>
                </a:spcBef>
              </a:pPr>
              <a:t>2</a:t>
            </a:fld>
            <a:endParaRPr lang="fr-FR" altLang="fr-FR"/>
          </a:p>
        </p:txBody>
      </p:sp>
      <p:graphicFrame>
        <p:nvGraphicFramePr>
          <p:cNvPr id="40963" name="Object 2">
            <a:extLst>
              <a:ext uri="{FF2B5EF4-FFF2-40B4-BE49-F238E27FC236}">
                <a16:creationId xmlns:a16="http://schemas.microsoft.com/office/drawing/2014/main" id="{966CADA1-2061-A1FE-4F56-A24380D62F07}"/>
              </a:ext>
            </a:extLst>
          </p:cNvPr>
          <p:cNvGraphicFramePr>
            <a:graphicFrameLocks noChangeAspect="1"/>
          </p:cNvGraphicFramePr>
          <p:nvPr/>
        </p:nvGraphicFramePr>
        <p:xfrm>
          <a:off x="5022850" y="4059238"/>
          <a:ext cx="982663" cy="600075"/>
        </p:xfrm>
        <a:graphic>
          <a:graphicData uri="http://schemas.openxmlformats.org/presentationml/2006/ole">
            <mc:AlternateContent xmlns:mc="http://schemas.openxmlformats.org/markup-compatibility/2006">
              <mc:Choice xmlns:v="urn:schemas-microsoft-com:vml" Requires="v">
                <p:oleObj name="Image" r:id="rId3" imgW="1447800" imgH="927100" progId="Word.Picture.8">
                  <p:embed/>
                </p:oleObj>
              </mc:Choice>
              <mc:Fallback>
                <p:oleObj name="Image" r:id="rId3" imgW="1447800" imgH="9271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850" y="4059238"/>
                        <a:ext cx="9826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4" name="Rectangle 3">
            <a:extLst>
              <a:ext uri="{FF2B5EF4-FFF2-40B4-BE49-F238E27FC236}">
                <a16:creationId xmlns:a16="http://schemas.microsoft.com/office/drawing/2014/main" id="{E67FAA28-1920-B3FF-4EF7-EE58101E33E1}"/>
              </a:ext>
            </a:extLst>
          </p:cNvPr>
          <p:cNvSpPr>
            <a:spLocks noRot="1" noChangeArrowheads="1" noTextEdit="1"/>
          </p:cNvSpPr>
          <p:nvPr>
            <p:ph type="sldImg"/>
          </p:nvPr>
        </p:nvSpPr>
        <p:spPr>
          <a:xfrm>
            <a:off x="792163" y="361950"/>
            <a:ext cx="5002212" cy="3751263"/>
          </a:xfrm>
          <a:ln/>
        </p:spPr>
      </p:sp>
      <p:sp>
        <p:nvSpPr>
          <p:cNvPr id="40965" name="Rectangle 4">
            <a:extLst>
              <a:ext uri="{FF2B5EF4-FFF2-40B4-BE49-F238E27FC236}">
                <a16:creationId xmlns:a16="http://schemas.microsoft.com/office/drawing/2014/main" id="{8375B83A-74D9-E27D-E87C-E2976775BDB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grpSp>
        <p:nvGrpSpPr>
          <p:cNvPr id="40966" name="Group 5">
            <a:extLst>
              <a:ext uri="{FF2B5EF4-FFF2-40B4-BE49-F238E27FC236}">
                <a16:creationId xmlns:a16="http://schemas.microsoft.com/office/drawing/2014/main" id="{046AE69B-6A36-4834-7E85-D38D349AD5F1}"/>
              </a:ext>
            </a:extLst>
          </p:cNvPr>
          <p:cNvGrpSpPr>
            <a:grpSpLocks/>
          </p:cNvGrpSpPr>
          <p:nvPr/>
        </p:nvGrpSpPr>
        <p:grpSpPr bwMode="auto">
          <a:xfrm>
            <a:off x="674688" y="4197350"/>
            <a:ext cx="5346700" cy="4564063"/>
            <a:chOff x="480" y="2544"/>
            <a:chExt cx="3471" cy="3047"/>
          </a:xfrm>
        </p:grpSpPr>
        <p:sp>
          <p:nvSpPr>
            <p:cNvPr id="40967" name="Rectangle 6">
              <a:extLst>
                <a:ext uri="{FF2B5EF4-FFF2-40B4-BE49-F238E27FC236}">
                  <a16:creationId xmlns:a16="http://schemas.microsoft.com/office/drawing/2014/main" id="{F078EAEE-CC80-9357-138D-E79D0E51C50E}"/>
                </a:ext>
              </a:extLst>
            </p:cNvPr>
            <p:cNvSpPr>
              <a:spLocks noChangeArrowheads="1"/>
            </p:cNvSpPr>
            <p:nvPr/>
          </p:nvSpPr>
          <p:spPr bwMode="auto">
            <a:xfrm>
              <a:off x="480" y="2850"/>
              <a:ext cx="3471" cy="2741"/>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lIns="96466" tIns="48234" rIns="96466" bIns="4823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nvGrpSpPr>
            <p:cNvPr id="40968" name="Group 7">
              <a:extLst>
                <a:ext uri="{FF2B5EF4-FFF2-40B4-BE49-F238E27FC236}">
                  <a16:creationId xmlns:a16="http://schemas.microsoft.com/office/drawing/2014/main" id="{8B7F03CF-D0D0-CF01-1813-80E25656C47E}"/>
                </a:ext>
              </a:extLst>
            </p:cNvPr>
            <p:cNvGrpSpPr>
              <a:grpSpLocks/>
            </p:cNvGrpSpPr>
            <p:nvPr/>
          </p:nvGrpSpPr>
          <p:grpSpPr bwMode="auto">
            <a:xfrm>
              <a:off x="519" y="2544"/>
              <a:ext cx="2131" cy="475"/>
              <a:chOff x="279" y="2801"/>
              <a:chExt cx="2285" cy="484"/>
            </a:xfrm>
          </p:grpSpPr>
          <p:sp>
            <p:nvSpPr>
              <p:cNvPr id="40969" name="Rectangle 8">
                <a:extLst>
                  <a:ext uri="{FF2B5EF4-FFF2-40B4-BE49-F238E27FC236}">
                    <a16:creationId xmlns:a16="http://schemas.microsoft.com/office/drawing/2014/main" id="{7AD54F84-AE04-C255-2AA1-1DEFFEF063DE}"/>
                  </a:ext>
                </a:extLst>
              </p:cNvPr>
              <p:cNvSpPr>
                <a:spLocks noChangeArrowheads="1"/>
              </p:cNvSpPr>
              <p:nvPr/>
            </p:nvSpPr>
            <p:spPr bwMode="auto">
              <a:xfrm>
                <a:off x="1492" y="2801"/>
                <a:ext cx="10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5" tIns="46744" rIns="93485" bIns="46744">
                <a:spAutoFit/>
              </a:bodyPr>
              <a:lstStyle>
                <a:lvl1pPr defTabSz="773113">
                  <a:spcBef>
                    <a:spcPct val="30000"/>
                  </a:spcBef>
                  <a:defRPr sz="1200">
                    <a:solidFill>
                      <a:schemeClr val="tx1"/>
                    </a:solidFill>
                    <a:latin typeface="Arial" panose="020B0604020202020204" pitchFamily="34" charset="0"/>
                  </a:defRPr>
                </a:lvl1pPr>
                <a:lvl2pPr marL="742950" indent="-285750" defTabSz="773113">
                  <a:spcBef>
                    <a:spcPct val="30000"/>
                  </a:spcBef>
                  <a:defRPr sz="1200">
                    <a:solidFill>
                      <a:schemeClr val="tx1"/>
                    </a:solidFill>
                    <a:latin typeface="Arial" panose="020B0604020202020204" pitchFamily="34" charset="0"/>
                  </a:defRPr>
                </a:lvl2pPr>
                <a:lvl3pPr marL="1143000" indent="-228600" defTabSz="773113">
                  <a:spcBef>
                    <a:spcPct val="30000"/>
                  </a:spcBef>
                  <a:defRPr sz="1200">
                    <a:solidFill>
                      <a:schemeClr val="tx1"/>
                    </a:solidFill>
                    <a:latin typeface="Arial" panose="020B0604020202020204" pitchFamily="34" charset="0"/>
                  </a:defRPr>
                </a:lvl3pPr>
                <a:lvl4pPr marL="1600200" indent="-228600" defTabSz="773113">
                  <a:spcBef>
                    <a:spcPct val="30000"/>
                  </a:spcBef>
                  <a:defRPr sz="1200">
                    <a:solidFill>
                      <a:schemeClr val="tx1"/>
                    </a:solidFill>
                    <a:latin typeface="Arial" panose="020B0604020202020204" pitchFamily="34" charset="0"/>
                  </a:defRPr>
                </a:lvl4pPr>
                <a:lvl5pPr marL="2057400" indent="-228600" defTabSz="773113">
                  <a:spcBef>
                    <a:spcPct val="30000"/>
                  </a:spcBef>
                  <a:defRPr sz="1200">
                    <a:solidFill>
                      <a:schemeClr val="tx1"/>
                    </a:solidFill>
                    <a:latin typeface="Arial" panose="020B0604020202020204" pitchFamily="34" charset="0"/>
                  </a:defRPr>
                </a:lvl5pPr>
                <a:lvl6pPr marL="2514600" indent="-228600" defTabSz="7731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7731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7731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773113" eaLnBrk="0" fontAlgn="base" hangingPunct="0">
                  <a:spcBef>
                    <a:spcPct val="30000"/>
                  </a:spcBef>
                  <a:spcAft>
                    <a:spcPct val="0"/>
                  </a:spcAft>
                  <a:defRPr sz="1200">
                    <a:solidFill>
                      <a:schemeClr val="tx1"/>
                    </a:solidFill>
                    <a:latin typeface="Arial" panose="020B0604020202020204" pitchFamily="34" charset="0"/>
                  </a:defRPr>
                </a:lvl9pPr>
              </a:lstStyle>
              <a:p>
                <a:pPr algn="ctr">
                  <a:spcBef>
                    <a:spcPct val="50000"/>
                  </a:spcBef>
                </a:pPr>
                <a:r>
                  <a:rPr lang="fr-FR" altLang="fr-FR" sz="2400" b="1">
                    <a:latin typeface="Times New Roman" panose="02020603050405020304" pitchFamily="18" charset="0"/>
                  </a:rPr>
                  <a:t>NOTES</a:t>
                </a:r>
              </a:p>
            </p:txBody>
          </p:sp>
          <p:pic>
            <p:nvPicPr>
              <p:cNvPr id="40970" name="Picture 9">
                <a:extLst>
                  <a:ext uri="{FF2B5EF4-FFF2-40B4-BE49-F238E27FC236}">
                    <a16:creationId xmlns:a16="http://schemas.microsoft.com/office/drawing/2014/main" id="{36D1E420-CB08-173D-613B-9647682855C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 y="2802"/>
                <a:ext cx="327"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C9A03AC6-EEE4-B231-DEED-A327EC34F6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06E314-3336-4F2A-BBA4-8B1EE3AA27A1}" type="slidenum">
              <a:rPr lang="fr-FR" altLang="fr-FR"/>
              <a:pPr>
                <a:spcBef>
                  <a:spcPct val="0"/>
                </a:spcBef>
              </a:pPr>
              <a:t>12</a:t>
            </a:fld>
            <a:endParaRPr lang="fr-FR" altLang="fr-FR"/>
          </a:p>
        </p:txBody>
      </p:sp>
      <p:graphicFrame>
        <p:nvGraphicFramePr>
          <p:cNvPr id="60419" name="Object 2">
            <a:extLst>
              <a:ext uri="{FF2B5EF4-FFF2-40B4-BE49-F238E27FC236}">
                <a16:creationId xmlns:a16="http://schemas.microsoft.com/office/drawing/2014/main" id="{11B6C323-1C04-379B-F9DE-FF0673FC34D2}"/>
              </a:ext>
            </a:extLst>
          </p:cNvPr>
          <p:cNvGraphicFramePr>
            <a:graphicFrameLocks noChangeAspect="1"/>
          </p:cNvGraphicFramePr>
          <p:nvPr/>
        </p:nvGraphicFramePr>
        <p:xfrm>
          <a:off x="5022850" y="4059238"/>
          <a:ext cx="982663" cy="600075"/>
        </p:xfrm>
        <a:graphic>
          <a:graphicData uri="http://schemas.openxmlformats.org/presentationml/2006/ole">
            <mc:AlternateContent xmlns:mc="http://schemas.openxmlformats.org/markup-compatibility/2006">
              <mc:Choice xmlns:v="urn:schemas-microsoft-com:vml" Requires="v">
                <p:oleObj name="Image" r:id="rId3" imgW="1447800" imgH="927100" progId="Word.Picture.8">
                  <p:embed/>
                </p:oleObj>
              </mc:Choice>
              <mc:Fallback>
                <p:oleObj name="Image" r:id="rId3" imgW="1447800" imgH="9271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850" y="4059238"/>
                        <a:ext cx="9826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0" name="Rectangle 3">
            <a:extLst>
              <a:ext uri="{FF2B5EF4-FFF2-40B4-BE49-F238E27FC236}">
                <a16:creationId xmlns:a16="http://schemas.microsoft.com/office/drawing/2014/main" id="{C405564E-B93C-71D1-3639-6EE55F3A8F7D}"/>
              </a:ext>
            </a:extLst>
          </p:cNvPr>
          <p:cNvSpPr>
            <a:spLocks noRot="1" noChangeArrowheads="1" noTextEdit="1"/>
          </p:cNvSpPr>
          <p:nvPr>
            <p:ph type="sldImg"/>
          </p:nvPr>
        </p:nvSpPr>
        <p:spPr>
          <a:xfrm>
            <a:off x="1144588" y="685800"/>
            <a:ext cx="4570412" cy="3427413"/>
          </a:xfrm>
          <a:ln/>
        </p:spPr>
      </p:sp>
      <p:sp>
        <p:nvSpPr>
          <p:cNvPr id="60421" name="Rectangle 4">
            <a:extLst>
              <a:ext uri="{FF2B5EF4-FFF2-40B4-BE49-F238E27FC236}">
                <a16:creationId xmlns:a16="http://schemas.microsoft.com/office/drawing/2014/main" id="{AE8210A4-CB50-45B2-12EE-ED88965C5AA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grpSp>
        <p:nvGrpSpPr>
          <p:cNvPr id="60422" name="Group 5">
            <a:extLst>
              <a:ext uri="{FF2B5EF4-FFF2-40B4-BE49-F238E27FC236}">
                <a16:creationId xmlns:a16="http://schemas.microsoft.com/office/drawing/2014/main" id="{942386D5-8B19-6A42-1851-95B57BBD67DC}"/>
              </a:ext>
            </a:extLst>
          </p:cNvPr>
          <p:cNvGrpSpPr>
            <a:grpSpLocks/>
          </p:cNvGrpSpPr>
          <p:nvPr/>
        </p:nvGrpSpPr>
        <p:grpSpPr bwMode="auto">
          <a:xfrm>
            <a:off x="674688" y="4197350"/>
            <a:ext cx="5346700" cy="4564063"/>
            <a:chOff x="480" y="2544"/>
            <a:chExt cx="3471" cy="3047"/>
          </a:xfrm>
        </p:grpSpPr>
        <p:sp>
          <p:nvSpPr>
            <p:cNvPr id="60423" name="Rectangle 6">
              <a:extLst>
                <a:ext uri="{FF2B5EF4-FFF2-40B4-BE49-F238E27FC236}">
                  <a16:creationId xmlns:a16="http://schemas.microsoft.com/office/drawing/2014/main" id="{7FFA809C-13A8-F674-E157-D97AAE91039D}"/>
                </a:ext>
              </a:extLst>
            </p:cNvPr>
            <p:cNvSpPr>
              <a:spLocks noChangeArrowheads="1"/>
            </p:cNvSpPr>
            <p:nvPr/>
          </p:nvSpPr>
          <p:spPr bwMode="auto">
            <a:xfrm>
              <a:off x="480" y="2850"/>
              <a:ext cx="3471" cy="2741"/>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lIns="96466" tIns="48234" rIns="96466" bIns="4823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nvGrpSpPr>
            <p:cNvPr id="60424" name="Group 7">
              <a:extLst>
                <a:ext uri="{FF2B5EF4-FFF2-40B4-BE49-F238E27FC236}">
                  <a16:creationId xmlns:a16="http://schemas.microsoft.com/office/drawing/2014/main" id="{F1DB8E7A-0523-0B63-1876-0A9579AB0918}"/>
                </a:ext>
              </a:extLst>
            </p:cNvPr>
            <p:cNvGrpSpPr>
              <a:grpSpLocks/>
            </p:cNvGrpSpPr>
            <p:nvPr/>
          </p:nvGrpSpPr>
          <p:grpSpPr bwMode="auto">
            <a:xfrm>
              <a:off x="519" y="2544"/>
              <a:ext cx="2131" cy="475"/>
              <a:chOff x="279" y="2801"/>
              <a:chExt cx="2285" cy="484"/>
            </a:xfrm>
          </p:grpSpPr>
          <p:sp>
            <p:nvSpPr>
              <p:cNvPr id="60425" name="Rectangle 8">
                <a:extLst>
                  <a:ext uri="{FF2B5EF4-FFF2-40B4-BE49-F238E27FC236}">
                    <a16:creationId xmlns:a16="http://schemas.microsoft.com/office/drawing/2014/main" id="{4465C171-5535-E189-C6BE-70B24D9D4988}"/>
                  </a:ext>
                </a:extLst>
              </p:cNvPr>
              <p:cNvSpPr>
                <a:spLocks noChangeArrowheads="1"/>
              </p:cNvSpPr>
              <p:nvPr/>
            </p:nvSpPr>
            <p:spPr bwMode="auto">
              <a:xfrm>
                <a:off x="1492" y="2801"/>
                <a:ext cx="10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5" tIns="46744" rIns="93485" bIns="46744">
                <a:spAutoFit/>
              </a:bodyPr>
              <a:lstStyle>
                <a:lvl1pPr defTabSz="773113">
                  <a:spcBef>
                    <a:spcPct val="30000"/>
                  </a:spcBef>
                  <a:defRPr sz="1200">
                    <a:solidFill>
                      <a:schemeClr val="tx1"/>
                    </a:solidFill>
                    <a:latin typeface="Arial" panose="020B0604020202020204" pitchFamily="34" charset="0"/>
                  </a:defRPr>
                </a:lvl1pPr>
                <a:lvl2pPr marL="742950" indent="-285750" defTabSz="773113">
                  <a:spcBef>
                    <a:spcPct val="30000"/>
                  </a:spcBef>
                  <a:defRPr sz="1200">
                    <a:solidFill>
                      <a:schemeClr val="tx1"/>
                    </a:solidFill>
                    <a:latin typeface="Arial" panose="020B0604020202020204" pitchFamily="34" charset="0"/>
                  </a:defRPr>
                </a:lvl2pPr>
                <a:lvl3pPr marL="1143000" indent="-228600" defTabSz="773113">
                  <a:spcBef>
                    <a:spcPct val="30000"/>
                  </a:spcBef>
                  <a:defRPr sz="1200">
                    <a:solidFill>
                      <a:schemeClr val="tx1"/>
                    </a:solidFill>
                    <a:latin typeface="Arial" panose="020B0604020202020204" pitchFamily="34" charset="0"/>
                  </a:defRPr>
                </a:lvl3pPr>
                <a:lvl4pPr marL="1600200" indent="-228600" defTabSz="773113">
                  <a:spcBef>
                    <a:spcPct val="30000"/>
                  </a:spcBef>
                  <a:defRPr sz="1200">
                    <a:solidFill>
                      <a:schemeClr val="tx1"/>
                    </a:solidFill>
                    <a:latin typeface="Arial" panose="020B0604020202020204" pitchFamily="34" charset="0"/>
                  </a:defRPr>
                </a:lvl4pPr>
                <a:lvl5pPr marL="2057400" indent="-228600" defTabSz="773113">
                  <a:spcBef>
                    <a:spcPct val="30000"/>
                  </a:spcBef>
                  <a:defRPr sz="1200">
                    <a:solidFill>
                      <a:schemeClr val="tx1"/>
                    </a:solidFill>
                    <a:latin typeface="Arial" panose="020B0604020202020204" pitchFamily="34" charset="0"/>
                  </a:defRPr>
                </a:lvl5pPr>
                <a:lvl6pPr marL="2514600" indent="-228600" defTabSz="7731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7731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7731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773113" eaLnBrk="0" fontAlgn="base" hangingPunct="0">
                  <a:spcBef>
                    <a:spcPct val="30000"/>
                  </a:spcBef>
                  <a:spcAft>
                    <a:spcPct val="0"/>
                  </a:spcAft>
                  <a:defRPr sz="1200">
                    <a:solidFill>
                      <a:schemeClr val="tx1"/>
                    </a:solidFill>
                    <a:latin typeface="Arial" panose="020B0604020202020204" pitchFamily="34" charset="0"/>
                  </a:defRPr>
                </a:lvl9pPr>
              </a:lstStyle>
              <a:p>
                <a:pPr algn="ctr">
                  <a:spcBef>
                    <a:spcPct val="50000"/>
                  </a:spcBef>
                </a:pPr>
                <a:r>
                  <a:rPr lang="fr-FR" altLang="fr-FR" sz="2400" b="1">
                    <a:latin typeface="Times New Roman" panose="02020603050405020304" pitchFamily="18" charset="0"/>
                  </a:rPr>
                  <a:t>NOTES</a:t>
                </a:r>
              </a:p>
            </p:txBody>
          </p:sp>
          <p:pic>
            <p:nvPicPr>
              <p:cNvPr id="60426" name="Picture 9">
                <a:extLst>
                  <a:ext uri="{FF2B5EF4-FFF2-40B4-BE49-F238E27FC236}">
                    <a16:creationId xmlns:a16="http://schemas.microsoft.com/office/drawing/2014/main" id="{BD629D98-1405-F41B-9D56-CBF2F5B12E3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 y="2802"/>
                <a:ext cx="327"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BD5CC96-73CA-A1CF-11CA-9356A93A08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1DC992-A166-4CD4-8FE0-821F14490872}" type="slidenum">
              <a:rPr lang="fr-FR" altLang="fr-FR"/>
              <a:pPr>
                <a:spcBef>
                  <a:spcPct val="0"/>
                </a:spcBef>
              </a:pPr>
              <a:t>17</a:t>
            </a:fld>
            <a:endParaRPr lang="fr-FR" altLang="fr-FR"/>
          </a:p>
        </p:txBody>
      </p:sp>
      <p:graphicFrame>
        <p:nvGraphicFramePr>
          <p:cNvPr id="66563" name="Object 2">
            <a:extLst>
              <a:ext uri="{FF2B5EF4-FFF2-40B4-BE49-F238E27FC236}">
                <a16:creationId xmlns:a16="http://schemas.microsoft.com/office/drawing/2014/main" id="{935777BB-BD4E-5171-2565-9064159BFE77}"/>
              </a:ext>
            </a:extLst>
          </p:cNvPr>
          <p:cNvGraphicFramePr>
            <a:graphicFrameLocks noChangeAspect="1"/>
          </p:cNvGraphicFramePr>
          <p:nvPr/>
        </p:nvGraphicFramePr>
        <p:xfrm>
          <a:off x="5022850" y="4059238"/>
          <a:ext cx="982663" cy="600075"/>
        </p:xfrm>
        <a:graphic>
          <a:graphicData uri="http://schemas.openxmlformats.org/presentationml/2006/ole">
            <mc:AlternateContent xmlns:mc="http://schemas.openxmlformats.org/markup-compatibility/2006">
              <mc:Choice xmlns:v="urn:schemas-microsoft-com:vml" Requires="v">
                <p:oleObj name="Image" r:id="rId3" imgW="1447800" imgH="927100" progId="Word.Picture.8">
                  <p:embed/>
                </p:oleObj>
              </mc:Choice>
              <mc:Fallback>
                <p:oleObj name="Image" r:id="rId3" imgW="1447800" imgH="9271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850" y="4059238"/>
                        <a:ext cx="9826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4" name="Rectangle 3">
            <a:extLst>
              <a:ext uri="{FF2B5EF4-FFF2-40B4-BE49-F238E27FC236}">
                <a16:creationId xmlns:a16="http://schemas.microsoft.com/office/drawing/2014/main" id="{31C49BC4-6F0E-D88F-18C3-C627215735AE}"/>
              </a:ext>
            </a:extLst>
          </p:cNvPr>
          <p:cNvSpPr>
            <a:spLocks noRot="1" noChangeArrowheads="1" noTextEdit="1"/>
          </p:cNvSpPr>
          <p:nvPr>
            <p:ph type="sldImg"/>
          </p:nvPr>
        </p:nvSpPr>
        <p:spPr>
          <a:xfrm>
            <a:off x="792163" y="361950"/>
            <a:ext cx="5002212" cy="3751263"/>
          </a:xfrm>
          <a:ln/>
        </p:spPr>
      </p:sp>
      <p:sp>
        <p:nvSpPr>
          <p:cNvPr id="66565" name="Rectangle 4">
            <a:extLst>
              <a:ext uri="{FF2B5EF4-FFF2-40B4-BE49-F238E27FC236}">
                <a16:creationId xmlns:a16="http://schemas.microsoft.com/office/drawing/2014/main" id="{07061A10-396A-850F-BF00-ECB54C198CD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grpSp>
        <p:nvGrpSpPr>
          <p:cNvPr id="66566" name="Group 5">
            <a:extLst>
              <a:ext uri="{FF2B5EF4-FFF2-40B4-BE49-F238E27FC236}">
                <a16:creationId xmlns:a16="http://schemas.microsoft.com/office/drawing/2014/main" id="{5B33EB1F-75DA-4AD3-574F-3EFC8A24BDF1}"/>
              </a:ext>
            </a:extLst>
          </p:cNvPr>
          <p:cNvGrpSpPr>
            <a:grpSpLocks/>
          </p:cNvGrpSpPr>
          <p:nvPr/>
        </p:nvGrpSpPr>
        <p:grpSpPr bwMode="auto">
          <a:xfrm>
            <a:off x="674688" y="4197350"/>
            <a:ext cx="5346700" cy="4564063"/>
            <a:chOff x="480" y="2544"/>
            <a:chExt cx="3471" cy="3047"/>
          </a:xfrm>
        </p:grpSpPr>
        <p:sp>
          <p:nvSpPr>
            <p:cNvPr id="66567" name="Rectangle 6">
              <a:extLst>
                <a:ext uri="{FF2B5EF4-FFF2-40B4-BE49-F238E27FC236}">
                  <a16:creationId xmlns:a16="http://schemas.microsoft.com/office/drawing/2014/main" id="{0908C286-9A80-517B-F153-8CC49252F377}"/>
                </a:ext>
              </a:extLst>
            </p:cNvPr>
            <p:cNvSpPr>
              <a:spLocks noChangeArrowheads="1"/>
            </p:cNvSpPr>
            <p:nvPr/>
          </p:nvSpPr>
          <p:spPr bwMode="auto">
            <a:xfrm>
              <a:off x="480" y="2850"/>
              <a:ext cx="3471" cy="2741"/>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lIns="96466" tIns="48234" rIns="96466" bIns="4823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nvGrpSpPr>
            <p:cNvPr id="66568" name="Group 7">
              <a:extLst>
                <a:ext uri="{FF2B5EF4-FFF2-40B4-BE49-F238E27FC236}">
                  <a16:creationId xmlns:a16="http://schemas.microsoft.com/office/drawing/2014/main" id="{C53CFC55-36F1-0166-9EA1-6EB16711B92F}"/>
                </a:ext>
              </a:extLst>
            </p:cNvPr>
            <p:cNvGrpSpPr>
              <a:grpSpLocks/>
            </p:cNvGrpSpPr>
            <p:nvPr/>
          </p:nvGrpSpPr>
          <p:grpSpPr bwMode="auto">
            <a:xfrm>
              <a:off x="519" y="2544"/>
              <a:ext cx="2131" cy="475"/>
              <a:chOff x="279" y="2801"/>
              <a:chExt cx="2285" cy="484"/>
            </a:xfrm>
          </p:grpSpPr>
          <p:sp>
            <p:nvSpPr>
              <p:cNvPr id="66569" name="Rectangle 8">
                <a:extLst>
                  <a:ext uri="{FF2B5EF4-FFF2-40B4-BE49-F238E27FC236}">
                    <a16:creationId xmlns:a16="http://schemas.microsoft.com/office/drawing/2014/main" id="{05260821-B3C2-01DF-5A4A-8876E1BF7960}"/>
                  </a:ext>
                </a:extLst>
              </p:cNvPr>
              <p:cNvSpPr>
                <a:spLocks noChangeArrowheads="1"/>
              </p:cNvSpPr>
              <p:nvPr/>
            </p:nvSpPr>
            <p:spPr bwMode="auto">
              <a:xfrm>
                <a:off x="1492" y="2801"/>
                <a:ext cx="10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5" tIns="46744" rIns="93485" bIns="46744">
                <a:spAutoFit/>
              </a:bodyPr>
              <a:lstStyle>
                <a:lvl1pPr defTabSz="773113">
                  <a:spcBef>
                    <a:spcPct val="30000"/>
                  </a:spcBef>
                  <a:defRPr sz="1200">
                    <a:solidFill>
                      <a:schemeClr val="tx1"/>
                    </a:solidFill>
                    <a:latin typeface="Arial" panose="020B0604020202020204" pitchFamily="34" charset="0"/>
                  </a:defRPr>
                </a:lvl1pPr>
                <a:lvl2pPr marL="742950" indent="-285750" defTabSz="773113">
                  <a:spcBef>
                    <a:spcPct val="30000"/>
                  </a:spcBef>
                  <a:defRPr sz="1200">
                    <a:solidFill>
                      <a:schemeClr val="tx1"/>
                    </a:solidFill>
                    <a:latin typeface="Arial" panose="020B0604020202020204" pitchFamily="34" charset="0"/>
                  </a:defRPr>
                </a:lvl2pPr>
                <a:lvl3pPr marL="1143000" indent="-228600" defTabSz="773113">
                  <a:spcBef>
                    <a:spcPct val="30000"/>
                  </a:spcBef>
                  <a:defRPr sz="1200">
                    <a:solidFill>
                      <a:schemeClr val="tx1"/>
                    </a:solidFill>
                    <a:latin typeface="Arial" panose="020B0604020202020204" pitchFamily="34" charset="0"/>
                  </a:defRPr>
                </a:lvl3pPr>
                <a:lvl4pPr marL="1600200" indent="-228600" defTabSz="773113">
                  <a:spcBef>
                    <a:spcPct val="30000"/>
                  </a:spcBef>
                  <a:defRPr sz="1200">
                    <a:solidFill>
                      <a:schemeClr val="tx1"/>
                    </a:solidFill>
                    <a:latin typeface="Arial" panose="020B0604020202020204" pitchFamily="34" charset="0"/>
                  </a:defRPr>
                </a:lvl4pPr>
                <a:lvl5pPr marL="2057400" indent="-228600" defTabSz="773113">
                  <a:spcBef>
                    <a:spcPct val="30000"/>
                  </a:spcBef>
                  <a:defRPr sz="1200">
                    <a:solidFill>
                      <a:schemeClr val="tx1"/>
                    </a:solidFill>
                    <a:latin typeface="Arial" panose="020B0604020202020204" pitchFamily="34" charset="0"/>
                  </a:defRPr>
                </a:lvl5pPr>
                <a:lvl6pPr marL="2514600" indent="-228600" defTabSz="7731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7731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7731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773113" eaLnBrk="0" fontAlgn="base" hangingPunct="0">
                  <a:spcBef>
                    <a:spcPct val="30000"/>
                  </a:spcBef>
                  <a:spcAft>
                    <a:spcPct val="0"/>
                  </a:spcAft>
                  <a:defRPr sz="1200">
                    <a:solidFill>
                      <a:schemeClr val="tx1"/>
                    </a:solidFill>
                    <a:latin typeface="Arial" panose="020B0604020202020204" pitchFamily="34" charset="0"/>
                  </a:defRPr>
                </a:lvl9pPr>
              </a:lstStyle>
              <a:p>
                <a:pPr algn="ctr">
                  <a:spcBef>
                    <a:spcPct val="50000"/>
                  </a:spcBef>
                </a:pPr>
                <a:r>
                  <a:rPr lang="fr-FR" altLang="fr-FR" sz="2400" b="1">
                    <a:latin typeface="Times New Roman" panose="02020603050405020304" pitchFamily="18" charset="0"/>
                  </a:rPr>
                  <a:t>NOTES</a:t>
                </a:r>
              </a:p>
            </p:txBody>
          </p:sp>
          <p:pic>
            <p:nvPicPr>
              <p:cNvPr id="66570" name="Picture 9">
                <a:extLst>
                  <a:ext uri="{FF2B5EF4-FFF2-40B4-BE49-F238E27FC236}">
                    <a16:creationId xmlns:a16="http://schemas.microsoft.com/office/drawing/2014/main" id="{4C3B4352-86AC-76FF-315F-C38B8BA9FC3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 y="2802"/>
                <a:ext cx="327"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3DED022B-6B3A-6816-8254-5BA665A18A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14D911-711D-4B61-B124-84676E65927A}" type="slidenum">
              <a:rPr lang="fr-FR" altLang="fr-FR"/>
              <a:pPr>
                <a:spcBef>
                  <a:spcPct val="0"/>
                </a:spcBef>
              </a:pPr>
              <a:t>19</a:t>
            </a:fld>
            <a:endParaRPr lang="fr-FR" altLang="fr-FR"/>
          </a:p>
        </p:txBody>
      </p:sp>
      <p:graphicFrame>
        <p:nvGraphicFramePr>
          <p:cNvPr id="69635" name="Object 2">
            <a:extLst>
              <a:ext uri="{FF2B5EF4-FFF2-40B4-BE49-F238E27FC236}">
                <a16:creationId xmlns:a16="http://schemas.microsoft.com/office/drawing/2014/main" id="{7763B4F7-4FB8-8850-6386-F228450965EA}"/>
              </a:ext>
            </a:extLst>
          </p:cNvPr>
          <p:cNvGraphicFramePr>
            <a:graphicFrameLocks noChangeAspect="1"/>
          </p:cNvGraphicFramePr>
          <p:nvPr/>
        </p:nvGraphicFramePr>
        <p:xfrm>
          <a:off x="5022850" y="4059238"/>
          <a:ext cx="982663" cy="600075"/>
        </p:xfrm>
        <a:graphic>
          <a:graphicData uri="http://schemas.openxmlformats.org/presentationml/2006/ole">
            <mc:AlternateContent xmlns:mc="http://schemas.openxmlformats.org/markup-compatibility/2006">
              <mc:Choice xmlns:v="urn:schemas-microsoft-com:vml" Requires="v">
                <p:oleObj name="Image" r:id="rId3" imgW="1447800" imgH="927100" progId="Word.Picture.8">
                  <p:embed/>
                </p:oleObj>
              </mc:Choice>
              <mc:Fallback>
                <p:oleObj name="Image" r:id="rId3" imgW="1447800" imgH="9271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850" y="4059238"/>
                        <a:ext cx="9826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6" name="Rectangle 3">
            <a:extLst>
              <a:ext uri="{FF2B5EF4-FFF2-40B4-BE49-F238E27FC236}">
                <a16:creationId xmlns:a16="http://schemas.microsoft.com/office/drawing/2014/main" id="{804676BC-E597-AD1E-7ABE-75A786874163}"/>
              </a:ext>
            </a:extLst>
          </p:cNvPr>
          <p:cNvSpPr>
            <a:spLocks noRot="1" noChangeArrowheads="1" noTextEdit="1"/>
          </p:cNvSpPr>
          <p:nvPr>
            <p:ph type="sldImg"/>
          </p:nvPr>
        </p:nvSpPr>
        <p:spPr>
          <a:xfrm>
            <a:off x="792163" y="361950"/>
            <a:ext cx="5002212" cy="3751263"/>
          </a:xfrm>
          <a:ln/>
        </p:spPr>
      </p:sp>
      <p:sp>
        <p:nvSpPr>
          <p:cNvPr id="69637" name="Rectangle 4">
            <a:extLst>
              <a:ext uri="{FF2B5EF4-FFF2-40B4-BE49-F238E27FC236}">
                <a16:creationId xmlns:a16="http://schemas.microsoft.com/office/drawing/2014/main" id="{579E289B-CF50-E1DF-C846-7F0E68CBE36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On peut dire entrainer pour mobiliser dans le persuasif</a:t>
            </a:r>
          </a:p>
          <a:p>
            <a:pPr eaLnBrk="1" hangingPunct="1"/>
            <a:r>
              <a:rPr lang="fr-FR" altLang="fr-FR">
                <a:latin typeface="Arial" panose="020B0604020202020204" pitchFamily="34" charset="0"/>
              </a:rPr>
              <a:t>Pour le M Participatif nous pouvons parler d’épauler</a:t>
            </a:r>
          </a:p>
        </p:txBody>
      </p:sp>
      <p:grpSp>
        <p:nvGrpSpPr>
          <p:cNvPr id="69638" name="Group 5">
            <a:extLst>
              <a:ext uri="{FF2B5EF4-FFF2-40B4-BE49-F238E27FC236}">
                <a16:creationId xmlns:a16="http://schemas.microsoft.com/office/drawing/2014/main" id="{FD9F793A-F877-8146-DF54-8F860F374731}"/>
              </a:ext>
            </a:extLst>
          </p:cNvPr>
          <p:cNvGrpSpPr>
            <a:grpSpLocks/>
          </p:cNvGrpSpPr>
          <p:nvPr/>
        </p:nvGrpSpPr>
        <p:grpSpPr bwMode="auto">
          <a:xfrm>
            <a:off x="674688" y="4197350"/>
            <a:ext cx="5346700" cy="4564063"/>
            <a:chOff x="480" y="2544"/>
            <a:chExt cx="3471" cy="3047"/>
          </a:xfrm>
        </p:grpSpPr>
        <p:sp>
          <p:nvSpPr>
            <p:cNvPr id="69639" name="Rectangle 6">
              <a:extLst>
                <a:ext uri="{FF2B5EF4-FFF2-40B4-BE49-F238E27FC236}">
                  <a16:creationId xmlns:a16="http://schemas.microsoft.com/office/drawing/2014/main" id="{EF62BC46-7834-7DC3-AB55-0F18C45FDBFA}"/>
                </a:ext>
              </a:extLst>
            </p:cNvPr>
            <p:cNvSpPr>
              <a:spLocks noChangeArrowheads="1"/>
            </p:cNvSpPr>
            <p:nvPr/>
          </p:nvSpPr>
          <p:spPr bwMode="auto">
            <a:xfrm>
              <a:off x="480" y="2850"/>
              <a:ext cx="3471" cy="2741"/>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lIns="96466" tIns="48234" rIns="96466" bIns="4823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nvGrpSpPr>
            <p:cNvPr id="69640" name="Group 7">
              <a:extLst>
                <a:ext uri="{FF2B5EF4-FFF2-40B4-BE49-F238E27FC236}">
                  <a16:creationId xmlns:a16="http://schemas.microsoft.com/office/drawing/2014/main" id="{998D785B-8A0B-8E18-B677-4B3C736D8EDC}"/>
                </a:ext>
              </a:extLst>
            </p:cNvPr>
            <p:cNvGrpSpPr>
              <a:grpSpLocks/>
            </p:cNvGrpSpPr>
            <p:nvPr/>
          </p:nvGrpSpPr>
          <p:grpSpPr bwMode="auto">
            <a:xfrm>
              <a:off x="519" y="2544"/>
              <a:ext cx="2131" cy="475"/>
              <a:chOff x="279" y="2801"/>
              <a:chExt cx="2285" cy="484"/>
            </a:xfrm>
          </p:grpSpPr>
          <p:sp>
            <p:nvSpPr>
              <p:cNvPr id="69641" name="Rectangle 8">
                <a:extLst>
                  <a:ext uri="{FF2B5EF4-FFF2-40B4-BE49-F238E27FC236}">
                    <a16:creationId xmlns:a16="http://schemas.microsoft.com/office/drawing/2014/main" id="{EAA2E8D6-F5D1-8ABC-D9FC-0D8DE241DE93}"/>
                  </a:ext>
                </a:extLst>
              </p:cNvPr>
              <p:cNvSpPr>
                <a:spLocks noChangeArrowheads="1"/>
              </p:cNvSpPr>
              <p:nvPr/>
            </p:nvSpPr>
            <p:spPr bwMode="auto">
              <a:xfrm>
                <a:off x="1492" y="2801"/>
                <a:ext cx="10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5" tIns="46744" rIns="93485" bIns="46744">
                <a:spAutoFit/>
              </a:bodyPr>
              <a:lstStyle>
                <a:lvl1pPr defTabSz="773113">
                  <a:spcBef>
                    <a:spcPct val="30000"/>
                  </a:spcBef>
                  <a:defRPr sz="1200">
                    <a:solidFill>
                      <a:schemeClr val="tx1"/>
                    </a:solidFill>
                    <a:latin typeface="Arial" panose="020B0604020202020204" pitchFamily="34" charset="0"/>
                  </a:defRPr>
                </a:lvl1pPr>
                <a:lvl2pPr marL="742950" indent="-285750" defTabSz="773113">
                  <a:spcBef>
                    <a:spcPct val="30000"/>
                  </a:spcBef>
                  <a:defRPr sz="1200">
                    <a:solidFill>
                      <a:schemeClr val="tx1"/>
                    </a:solidFill>
                    <a:latin typeface="Arial" panose="020B0604020202020204" pitchFamily="34" charset="0"/>
                  </a:defRPr>
                </a:lvl2pPr>
                <a:lvl3pPr marL="1143000" indent="-228600" defTabSz="773113">
                  <a:spcBef>
                    <a:spcPct val="30000"/>
                  </a:spcBef>
                  <a:defRPr sz="1200">
                    <a:solidFill>
                      <a:schemeClr val="tx1"/>
                    </a:solidFill>
                    <a:latin typeface="Arial" panose="020B0604020202020204" pitchFamily="34" charset="0"/>
                  </a:defRPr>
                </a:lvl3pPr>
                <a:lvl4pPr marL="1600200" indent="-228600" defTabSz="773113">
                  <a:spcBef>
                    <a:spcPct val="30000"/>
                  </a:spcBef>
                  <a:defRPr sz="1200">
                    <a:solidFill>
                      <a:schemeClr val="tx1"/>
                    </a:solidFill>
                    <a:latin typeface="Arial" panose="020B0604020202020204" pitchFamily="34" charset="0"/>
                  </a:defRPr>
                </a:lvl4pPr>
                <a:lvl5pPr marL="2057400" indent="-228600" defTabSz="773113">
                  <a:spcBef>
                    <a:spcPct val="30000"/>
                  </a:spcBef>
                  <a:defRPr sz="1200">
                    <a:solidFill>
                      <a:schemeClr val="tx1"/>
                    </a:solidFill>
                    <a:latin typeface="Arial" panose="020B0604020202020204" pitchFamily="34" charset="0"/>
                  </a:defRPr>
                </a:lvl5pPr>
                <a:lvl6pPr marL="2514600" indent="-228600" defTabSz="7731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7731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7731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773113" eaLnBrk="0" fontAlgn="base" hangingPunct="0">
                  <a:spcBef>
                    <a:spcPct val="30000"/>
                  </a:spcBef>
                  <a:spcAft>
                    <a:spcPct val="0"/>
                  </a:spcAft>
                  <a:defRPr sz="1200">
                    <a:solidFill>
                      <a:schemeClr val="tx1"/>
                    </a:solidFill>
                    <a:latin typeface="Arial" panose="020B0604020202020204" pitchFamily="34" charset="0"/>
                  </a:defRPr>
                </a:lvl9pPr>
              </a:lstStyle>
              <a:p>
                <a:pPr algn="ctr">
                  <a:spcBef>
                    <a:spcPct val="50000"/>
                  </a:spcBef>
                </a:pPr>
                <a:r>
                  <a:rPr lang="fr-FR" altLang="fr-FR" sz="2400" b="1">
                    <a:latin typeface="Times New Roman" panose="02020603050405020304" pitchFamily="18" charset="0"/>
                  </a:rPr>
                  <a:t>NOTES</a:t>
                </a:r>
              </a:p>
            </p:txBody>
          </p:sp>
          <p:pic>
            <p:nvPicPr>
              <p:cNvPr id="69642" name="Picture 9">
                <a:extLst>
                  <a:ext uri="{FF2B5EF4-FFF2-40B4-BE49-F238E27FC236}">
                    <a16:creationId xmlns:a16="http://schemas.microsoft.com/office/drawing/2014/main" id="{3A98087E-99FC-94AC-5233-23C25DF7429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 y="2802"/>
                <a:ext cx="327"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a:extLst>
              <a:ext uri="{FF2B5EF4-FFF2-40B4-BE49-F238E27FC236}">
                <a16:creationId xmlns:a16="http://schemas.microsoft.com/office/drawing/2014/main" id="{46F9D955-D3B4-B2DD-C046-C9DB8FB6C1FB}"/>
              </a:ext>
            </a:extLst>
          </p:cNvPr>
          <p:cNvSpPr>
            <a:spLocks noGrp="1" noRot="1" noChangeAspect="1" noTextEdit="1"/>
          </p:cNvSpPr>
          <p:nvPr>
            <p:ph type="sldImg"/>
          </p:nvPr>
        </p:nvSpPr>
        <p:spPr>
          <a:ln/>
        </p:spPr>
      </p:sp>
      <p:sp>
        <p:nvSpPr>
          <p:cNvPr id="72707" name="Espace réservé des notes 2">
            <a:extLst>
              <a:ext uri="{FF2B5EF4-FFF2-40B4-BE49-F238E27FC236}">
                <a16:creationId xmlns:a16="http://schemas.microsoft.com/office/drawing/2014/main" id="{24EFDCB2-A9BC-18E4-29B6-B9B7B0753B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Transition idéale vers le management des équipes hybrides ou le management à distance</a:t>
            </a:r>
          </a:p>
        </p:txBody>
      </p:sp>
      <p:sp>
        <p:nvSpPr>
          <p:cNvPr id="72708" name="Espace réservé du numéro de diapositive 3">
            <a:extLst>
              <a:ext uri="{FF2B5EF4-FFF2-40B4-BE49-F238E27FC236}">
                <a16:creationId xmlns:a16="http://schemas.microsoft.com/office/drawing/2014/main" id="{09EBA054-AC43-FF92-CE67-E3744A770E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302827-FC9D-4B0E-BE5E-0CF6D2788444}" type="slidenum">
              <a:rPr lang="fr-FR" altLang="fr-FR"/>
              <a:pPr/>
              <a:t>21</a:t>
            </a:fld>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a:extLst>
              <a:ext uri="{FF2B5EF4-FFF2-40B4-BE49-F238E27FC236}">
                <a16:creationId xmlns:a16="http://schemas.microsoft.com/office/drawing/2014/main" id="{B8A98220-3DB1-5D74-FC4E-17C8AD11E77F}"/>
              </a:ext>
            </a:extLst>
          </p:cNvPr>
          <p:cNvSpPr>
            <a:spLocks noGrp="1" noRot="1" noChangeAspect="1" noTextEdit="1"/>
          </p:cNvSpPr>
          <p:nvPr>
            <p:ph type="sldImg"/>
          </p:nvPr>
        </p:nvSpPr>
        <p:spPr>
          <a:ln/>
        </p:spPr>
      </p:sp>
      <p:sp>
        <p:nvSpPr>
          <p:cNvPr id="74755" name="Espace réservé des notes 2">
            <a:extLst>
              <a:ext uri="{FF2B5EF4-FFF2-40B4-BE49-F238E27FC236}">
                <a16:creationId xmlns:a16="http://schemas.microsoft.com/office/drawing/2014/main" id="{048C5E03-58FE-0650-EC80-1875700145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74756" name="Espace réservé du numéro de diapositive 3">
            <a:extLst>
              <a:ext uri="{FF2B5EF4-FFF2-40B4-BE49-F238E27FC236}">
                <a16:creationId xmlns:a16="http://schemas.microsoft.com/office/drawing/2014/main" id="{E3A21514-87D0-6F7C-759F-6395670E7B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4BBCF5-62A5-4951-A933-FA4671CA8995}" type="slidenum">
              <a:rPr lang="fr-FR" altLang="fr-FR"/>
              <a:pPr/>
              <a:t>22</a:t>
            </a:fld>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a:extLst>
              <a:ext uri="{FF2B5EF4-FFF2-40B4-BE49-F238E27FC236}">
                <a16:creationId xmlns:a16="http://schemas.microsoft.com/office/drawing/2014/main" id="{34D633E1-18DB-7005-02DE-E660D2106194}"/>
              </a:ext>
            </a:extLst>
          </p:cNvPr>
          <p:cNvSpPr>
            <a:spLocks noGrp="1" noRot="1" noChangeAspect="1" noTextEdit="1"/>
          </p:cNvSpPr>
          <p:nvPr>
            <p:ph type="sldImg"/>
          </p:nvPr>
        </p:nvSpPr>
        <p:spPr>
          <a:ln/>
        </p:spPr>
      </p:sp>
      <p:sp>
        <p:nvSpPr>
          <p:cNvPr id="82947" name="Espace réservé des notes 2">
            <a:extLst>
              <a:ext uri="{FF2B5EF4-FFF2-40B4-BE49-F238E27FC236}">
                <a16:creationId xmlns:a16="http://schemas.microsoft.com/office/drawing/2014/main" id="{C07DF843-8B2F-1E04-5A65-185F9C83DA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MAIS IL PEUT Y AVOIR DES RESISTANCES</a:t>
            </a:r>
          </a:p>
        </p:txBody>
      </p:sp>
      <p:sp>
        <p:nvSpPr>
          <p:cNvPr id="82948" name="Espace réservé du numéro de diapositive 3">
            <a:extLst>
              <a:ext uri="{FF2B5EF4-FFF2-40B4-BE49-F238E27FC236}">
                <a16:creationId xmlns:a16="http://schemas.microsoft.com/office/drawing/2014/main" id="{0D73DAB8-00F7-C7E3-CCC2-006309FBB6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3328B1-8F58-4F26-A671-335D1D62EA40}" type="slidenum">
              <a:rPr lang="fr-FR" altLang="fr-FR"/>
              <a:pPr/>
              <a:t>29</a:t>
            </a:fld>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a:extLst>
              <a:ext uri="{FF2B5EF4-FFF2-40B4-BE49-F238E27FC236}">
                <a16:creationId xmlns:a16="http://schemas.microsoft.com/office/drawing/2014/main" id="{8BC49420-86E1-980C-6152-D3FA4E7972C6}"/>
              </a:ext>
            </a:extLst>
          </p:cNvPr>
          <p:cNvSpPr>
            <a:spLocks noGrp="1" noRot="1" noChangeAspect="1" noTextEdit="1"/>
          </p:cNvSpPr>
          <p:nvPr>
            <p:ph type="sldImg"/>
          </p:nvPr>
        </p:nvSpPr>
        <p:spPr>
          <a:ln/>
        </p:spPr>
      </p:sp>
      <p:sp>
        <p:nvSpPr>
          <p:cNvPr id="90115" name="Espace réservé des notes 2">
            <a:extLst>
              <a:ext uri="{FF2B5EF4-FFF2-40B4-BE49-F238E27FC236}">
                <a16:creationId xmlns:a16="http://schemas.microsoft.com/office/drawing/2014/main" id="{7D03CD73-684F-FA83-4006-ADB9126F06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Ouvrir le jeu delegation</a:t>
            </a:r>
          </a:p>
        </p:txBody>
      </p:sp>
      <p:sp>
        <p:nvSpPr>
          <p:cNvPr id="90116" name="Espace réservé du numéro de diapositive 3">
            <a:extLst>
              <a:ext uri="{FF2B5EF4-FFF2-40B4-BE49-F238E27FC236}">
                <a16:creationId xmlns:a16="http://schemas.microsoft.com/office/drawing/2014/main" id="{943F6956-437F-E9B3-C0A1-F864EB2B99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3F9CC3-CA93-4A4A-9CF1-8B6B9A41D12E}" type="slidenum">
              <a:rPr lang="fr-FR" altLang="fr-FR"/>
              <a:pPr/>
              <a:t>36</a:t>
            </a:fld>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a:extLst>
              <a:ext uri="{FF2B5EF4-FFF2-40B4-BE49-F238E27FC236}">
                <a16:creationId xmlns:a16="http://schemas.microsoft.com/office/drawing/2014/main" id="{14EB6B1C-1908-40B5-B608-2FCC6CE762B6}"/>
              </a:ext>
            </a:extLst>
          </p:cNvPr>
          <p:cNvSpPr>
            <a:spLocks noGrp="1" noRot="1" noChangeAspect="1" noTextEdit="1"/>
          </p:cNvSpPr>
          <p:nvPr>
            <p:ph type="sldImg"/>
          </p:nvPr>
        </p:nvSpPr>
        <p:spPr>
          <a:ln/>
        </p:spPr>
      </p:sp>
      <p:sp>
        <p:nvSpPr>
          <p:cNvPr id="92163" name="Espace réservé des notes 2">
            <a:extLst>
              <a:ext uri="{FF2B5EF4-FFF2-40B4-BE49-F238E27FC236}">
                <a16:creationId xmlns:a16="http://schemas.microsoft.com/office/drawing/2014/main" id="{D3BB5ECC-848E-C307-9D02-8F5406DE35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Cette feuille est un extra pour les allergiques aux tableaux feuille 21</a:t>
            </a:r>
          </a:p>
        </p:txBody>
      </p:sp>
      <p:sp>
        <p:nvSpPr>
          <p:cNvPr id="92164" name="Espace réservé du numéro de diapositive 3">
            <a:extLst>
              <a:ext uri="{FF2B5EF4-FFF2-40B4-BE49-F238E27FC236}">
                <a16:creationId xmlns:a16="http://schemas.microsoft.com/office/drawing/2014/main" id="{3BE59FD0-C3F2-808C-FE2B-4057FC1ADA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8AD720-CEDE-4E18-B708-E38FA8F4F50A}" type="slidenum">
              <a:rPr lang="fr-FR" altLang="fr-FR"/>
              <a:pPr/>
              <a:t>37</a:t>
            </a:fld>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a:extLst>
              <a:ext uri="{FF2B5EF4-FFF2-40B4-BE49-F238E27FC236}">
                <a16:creationId xmlns:a16="http://schemas.microsoft.com/office/drawing/2014/main" id="{579BE5C7-A240-5D8F-9492-E17EF71E7C51}"/>
              </a:ext>
            </a:extLst>
          </p:cNvPr>
          <p:cNvSpPr>
            <a:spLocks noGrp="1" noRot="1" noChangeAspect="1" noTextEdit="1"/>
          </p:cNvSpPr>
          <p:nvPr>
            <p:ph type="sldImg"/>
          </p:nvPr>
        </p:nvSpPr>
        <p:spPr>
          <a:ln/>
        </p:spPr>
      </p:sp>
      <p:sp>
        <p:nvSpPr>
          <p:cNvPr id="95235" name="Espace réservé des notes 2">
            <a:extLst>
              <a:ext uri="{FF2B5EF4-FFF2-40B4-BE49-F238E27FC236}">
                <a16:creationId xmlns:a16="http://schemas.microsoft.com/office/drawing/2014/main" id="{50C02FA2-ED10-A87C-0BAF-CBB2873A15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95236" name="Espace réservé du numéro de diapositive 3">
            <a:extLst>
              <a:ext uri="{FF2B5EF4-FFF2-40B4-BE49-F238E27FC236}">
                <a16:creationId xmlns:a16="http://schemas.microsoft.com/office/drawing/2014/main" id="{CF903DAD-5B63-A17F-F67E-8E4B90A3DA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AF20DE-8121-4CB1-B004-7554ADDE2E8A}" type="slidenum">
              <a:rPr lang="fr-FR" altLang="fr-FR"/>
              <a:pPr/>
              <a:t>39</a:t>
            </a:fld>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a:extLst>
              <a:ext uri="{FF2B5EF4-FFF2-40B4-BE49-F238E27FC236}">
                <a16:creationId xmlns:a16="http://schemas.microsoft.com/office/drawing/2014/main" id="{A21BCC1B-912D-6D6D-AFB2-BC1422899321}"/>
              </a:ext>
            </a:extLst>
          </p:cNvPr>
          <p:cNvSpPr>
            <a:spLocks noGrp="1" noRot="1" noChangeAspect="1" noTextEdit="1"/>
          </p:cNvSpPr>
          <p:nvPr>
            <p:ph type="sldImg"/>
          </p:nvPr>
        </p:nvSpPr>
        <p:spPr>
          <a:ln/>
        </p:spPr>
      </p:sp>
      <p:sp>
        <p:nvSpPr>
          <p:cNvPr id="98307" name="Espace réservé des notes 2">
            <a:extLst>
              <a:ext uri="{FF2B5EF4-FFF2-40B4-BE49-F238E27FC236}">
                <a16:creationId xmlns:a16="http://schemas.microsoft.com/office/drawing/2014/main" id="{F4FC7B76-8BF5-436E-94AD-124D105511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SUITE SUR LE MANAGEMENT DES SITUATIONS 2</a:t>
            </a:r>
          </a:p>
        </p:txBody>
      </p:sp>
      <p:sp>
        <p:nvSpPr>
          <p:cNvPr id="98308" name="Espace réservé du numéro de diapositive 3">
            <a:extLst>
              <a:ext uri="{FF2B5EF4-FFF2-40B4-BE49-F238E27FC236}">
                <a16:creationId xmlns:a16="http://schemas.microsoft.com/office/drawing/2014/main" id="{914D36A3-C49C-B89A-F172-8978331B9C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46669D-620D-495E-A296-A7E5B23388F6}" type="slidenum">
              <a:rPr lang="fr-FR" altLang="fr-FR"/>
              <a:pPr/>
              <a:t>41</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D129ADC-B298-7194-D26C-143DD1A4D7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FFC2BA-52EC-41E8-8D76-B457405B947D}" type="slidenum">
              <a:rPr lang="fr-FR" altLang="fr-FR"/>
              <a:pPr>
                <a:spcBef>
                  <a:spcPct val="0"/>
                </a:spcBef>
              </a:pPr>
              <a:t>3</a:t>
            </a:fld>
            <a:endParaRPr lang="fr-FR" altLang="fr-FR"/>
          </a:p>
        </p:txBody>
      </p:sp>
      <p:sp>
        <p:nvSpPr>
          <p:cNvPr id="43011" name="Rectangle 2">
            <a:extLst>
              <a:ext uri="{FF2B5EF4-FFF2-40B4-BE49-F238E27FC236}">
                <a16:creationId xmlns:a16="http://schemas.microsoft.com/office/drawing/2014/main" id="{995B08FF-6068-F0B2-1E46-77D32C3EF0B2}"/>
              </a:ext>
            </a:extLst>
          </p:cNvPr>
          <p:cNvSpPr>
            <a:spLocks noRot="1" noChangeArrowheads="1" noTextEdit="1"/>
          </p:cNvSpPr>
          <p:nvPr>
            <p:ph type="sldImg"/>
          </p:nvPr>
        </p:nvSpPr>
        <p:spPr>
          <a:xfrm>
            <a:off x="1144588" y="685800"/>
            <a:ext cx="4568825" cy="3427413"/>
          </a:xfrm>
          <a:ln/>
        </p:spPr>
      </p:sp>
      <p:sp>
        <p:nvSpPr>
          <p:cNvPr id="43012" name="Rectangle 3">
            <a:extLst>
              <a:ext uri="{FF2B5EF4-FFF2-40B4-BE49-F238E27FC236}">
                <a16:creationId xmlns:a16="http://schemas.microsoft.com/office/drawing/2014/main" id="{8B62C258-ABB2-9363-27F2-EEFF0D3CA9E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628648E-E3F8-48BD-3E57-962C784EA4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6DD5C7-B624-490D-9421-E22AB5C3E5F6}" type="slidenum">
              <a:rPr lang="fr-FR" altLang="fr-FR"/>
              <a:pPr>
                <a:spcBef>
                  <a:spcPct val="0"/>
                </a:spcBef>
              </a:pPr>
              <a:t>5</a:t>
            </a:fld>
            <a:endParaRPr lang="fr-FR" altLang="fr-FR"/>
          </a:p>
        </p:txBody>
      </p:sp>
      <p:graphicFrame>
        <p:nvGraphicFramePr>
          <p:cNvPr id="46083" name="Object 2">
            <a:extLst>
              <a:ext uri="{FF2B5EF4-FFF2-40B4-BE49-F238E27FC236}">
                <a16:creationId xmlns:a16="http://schemas.microsoft.com/office/drawing/2014/main" id="{42E7FE15-B604-B867-E94E-901197192544}"/>
              </a:ext>
            </a:extLst>
          </p:cNvPr>
          <p:cNvGraphicFramePr>
            <a:graphicFrameLocks noChangeAspect="1"/>
          </p:cNvGraphicFramePr>
          <p:nvPr/>
        </p:nvGraphicFramePr>
        <p:xfrm>
          <a:off x="5022850" y="4059238"/>
          <a:ext cx="982663" cy="600075"/>
        </p:xfrm>
        <a:graphic>
          <a:graphicData uri="http://schemas.openxmlformats.org/presentationml/2006/ole">
            <mc:AlternateContent xmlns:mc="http://schemas.openxmlformats.org/markup-compatibility/2006">
              <mc:Choice xmlns:v="urn:schemas-microsoft-com:vml" Requires="v">
                <p:oleObj name="Image" r:id="rId3" imgW="1447800" imgH="927100" progId="Word.Picture.8">
                  <p:embed/>
                </p:oleObj>
              </mc:Choice>
              <mc:Fallback>
                <p:oleObj name="Image" r:id="rId3" imgW="1447800" imgH="9271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850" y="4059238"/>
                        <a:ext cx="9826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4" name="Rectangle 3">
            <a:extLst>
              <a:ext uri="{FF2B5EF4-FFF2-40B4-BE49-F238E27FC236}">
                <a16:creationId xmlns:a16="http://schemas.microsoft.com/office/drawing/2014/main" id="{05AA9EAA-4FE0-151A-4DA4-81BC2F0A3383}"/>
              </a:ext>
            </a:extLst>
          </p:cNvPr>
          <p:cNvSpPr>
            <a:spLocks noRot="1" noChangeArrowheads="1" noTextEdit="1"/>
          </p:cNvSpPr>
          <p:nvPr>
            <p:ph type="sldImg"/>
          </p:nvPr>
        </p:nvSpPr>
        <p:spPr>
          <a:xfrm>
            <a:off x="792163" y="361950"/>
            <a:ext cx="5002212" cy="3751263"/>
          </a:xfrm>
          <a:ln/>
        </p:spPr>
      </p:sp>
      <p:sp>
        <p:nvSpPr>
          <p:cNvPr id="46085" name="Rectangle 4">
            <a:extLst>
              <a:ext uri="{FF2B5EF4-FFF2-40B4-BE49-F238E27FC236}">
                <a16:creationId xmlns:a16="http://schemas.microsoft.com/office/drawing/2014/main" id="{76D1D4AA-5CAD-3284-8DCA-5F579C70513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Diviser le groupe en 4 et chacun emet ses avis, nous verrons les réponses après la lecture de la suite</a:t>
            </a:r>
          </a:p>
        </p:txBody>
      </p:sp>
      <p:grpSp>
        <p:nvGrpSpPr>
          <p:cNvPr id="46086" name="Group 5">
            <a:extLst>
              <a:ext uri="{FF2B5EF4-FFF2-40B4-BE49-F238E27FC236}">
                <a16:creationId xmlns:a16="http://schemas.microsoft.com/office/drawing/2014/main" id="{7754BF9A-B12F-E1D5-170F-F2DA0E8B92FE}"/>
              </a:ext>
            </a:extLst>
          </p:cNvPr>
          <p:cNvGrpSpPr>
            <a:grpSpLocks/>
          </p:cNvGrpSpPr>
          <p:nvPr/>
        </p:nvGrpSpPr>
        <p:grpSpPr bwMode="auto">
          <a:xfrm>
            <a:off x="674688" y="4197350"/>
            <a:ext cx="5346700" cy="4564063"/>
            <a:chOff x="480" y="2544"/>
            <a:chExt cx="3471" cy="3047"/>
          </a:xfrm>
        </p:grpSpPr>
        <p:sp>
          <p:nvSpPr>
            <p:cNvPr id="46087" name="Rectangle 6">
              <a:extLst>
                <a:ext uri="{FF2B5EF4-FFF2-40B4-BE49-F238E27FC236}">
                  <a16:creationId xmlns:a16="http://schemas.microsoft.com/office/drawing/2014/main" id="{4ECB3685-31D3-DFA6-66F8-2570AC451082}"/>
                </a:ext>
              </a:extLst>
            </p:cNvPr>
            <p:cNvSpPr>
              <a:spLocks noChangeArrowheads="1"/>
            </p:cNvSpPr>
            <p:nvPr/>
          </p:nvSpPr>
          <p:spPr bwMode="auto">
            <a:xfrm>
              <a:off x="480" y="2850"/>
              <a:ext cx="3471" cy="2741"/>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lIns="96466" tIns="48234" rIns="96466" bIns="4823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nvGrpSpPr>
            <p:cNvPr id="46088" name="Group 7">
              <a:extLst>
                <a:ext uri="{FF2B5EF4-FFF2-40B4-BE49-F238E27FC236}">
                  <a16:creationId xmlns:a16="http://schemas.microsoft.com/office/drawing/2014/main" id="{70CE094E-061F-5487-0913-E1297F754576}"/>
                </a:ext>
              </a:extLst>
            </p:cNvPr>
            <p:cNvGrpSpPr>
              <a:grpSpLocks/>
            </p:cNvGrpSpPr>
            <p:nvPr/>
          </p:nvGrpSpPr>
          <p:grpSpPr bwMode="auto">
            <a:xfrm>
              <a:off x="519" y="2544"/>
              <a:ext cx="2131" cy="475"/>
              <a:chOff x="279" y="2801"/>
              <a:chExt cx="2285" cy="484"/>
            </a:xfrm>
          </p:grpSpPr>
          <p:sp>
            <p:nvSpPr>
              <p:cNvPr id="46089" name="Rectangle 8">
                <a:extLst>
                  <a:ext uri="{FF2B5EF4-FFF2-40B4-BE49-F238E27FC236}">
                    <a16:creationId xmlns:a16="http://schemas.microsoft.com/office/drawing/2014/main" id="{E4D86C7A-5956-AC16-2096-DD09EAD46053}"/>
                  </a:ext>
                </a:extLst>
              </p:cNvPr>
              <p:cNvSpPr>
                <a:spLocks noChangeArrowheads="1"/>
              </p:cNvSpPr>
              <p:nvPr/>
            </p:nvSpPr>
            <p:spPr bwMode="auto">
              <a:xfrm>
                <a:off x="1492" y="2801"/>
                <a:ext cx="10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5" tIns="46744" rIns="93485" bIns="46744">
                <a:spAutoFit/>
              </a:bodyPr>
              <a:lstStyle>
                <a:lvl1pPr defTabSz="773113">
                  <a:spcBef>
                    <a:spcPct val="30000"/>
                  </a:spcBef>
                  <a:defRPr sz="1200">
                    <a:solidFill>
                      <a:schemeClr val="tx1"/>
                    </a:solidFill>
                    <a:latin typeface="Arial" panose="020B0604020202020204" pitchFamily="34" charset="0"/>
                  </a:defRPr>
                </a:lvl1pPr>
                <a:lvl2pPr marL="742950" indent="-285750" defTabSz="773113">
                  <a:spcBef>
                    <a:spcPct val="30000"/>
                  </a:spcBef>
                  <a:defRPr sz="1200">
                    <a:solidFill>
                      <a:schemeClr val="tx1"/>
                    </a:solidFill>
                    <a:latin typeface="Arial" panose="020B0604020202020204" pitchFamily="34" charset="0"/>
                  </a:defRPr>
                </a:lvl2pPr>
                <a:lvl3pPr marL="1143000" indent="-228600" defTabSz="773113">
                  <a:spcBef>
                    <a:spcPct val="30000"/>
                  </a:spcBef>
                  <a:defRPr sz="1200">
                    <a:solidFill>
                      <a:schemeClr val="tx1"/>
                    </a:solidFill>
                    <a:latin typeface="Arial" panose="020B0604020202020204" pitchFamily="34" charset="0"/>
                  </a:defRPr>
                </a:lvl3pPr>
                <a:lvl4pPr marL="1600200" indent="-228600" defTabSz="773113">
                  <a:spcBef>
                    <a:spcPct val="30000"/>
                  </a:spcBef>
                  <a:defRPr sz="1200">
                    <a:solidFill>
                      <a:schemeClr val="tx1"/>
                    </a:solidFill>
                    <a:latin typeface="Arial" panose="020B0604020202020204" pitchFamily="34" charset="0"/>
                  </a:defRPr>
                </a:lvl4pPr>
                <a:lvl5pPr marL="2057400" indent="-228600" defTabSz="773113">
                  <a:spcBef>
                    <a:spcPct val="30000"/>
                  </a:spcBef>
                  <a:defRPr sz="1200">
                    <a:solidFill>
                      <a:schemeClr val="tx1"/>
                    </a:solidFill>
                    <a:latin typeface="Arial" panose="020B0604020202020204" pitchFamily="34" charset="0"/>
                  </a:defRPr>
                </a:lvl5pPr>
                <a:lvl6pPr marL="2514600" indent="-228600" defTabSz="7731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7731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7731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773113" eaLnBrk="0" fontAlgn="base" hangingPunct="0">
                  <a:spcBef>
                    <a:spcPct val="30000"/>
                  </a:spcBef>
                  <a:spcAft>
                    <a:spcPct val="0"/>
                  </a:spcAft>
                  <a:defRPr sz="1200">
                    <a:solidFill>
                      <a:schemeClr val="tx1"/>
                    </a:solidFill>
                    <a:latin typeface="Arial" panose="020B0604020202020204" pitchFamily="34" charset="0"/>
                  </a:defRPr>
                </a:lvl9pPr>
              </a:lstStyle>
              <a:p>
                <a:pPr algn="ctr">
                  <a:spcBef>
                    <a:spcPct val="50000"/>
                  </a:spcBef>
                </a:pPr>
                <a:r>
                  <a:rPr lang="fr-FR" altLang="fr-FR" sz="2400" b="1">
                    <a:latin typeface="Times New Roman" panose="02020603050405020304" pitchFamily="18" charset="0"/>
                  </a:rPr>
                  <a:t>NOTES</a:t>
                </a:r>
              </a:p>
            </p:txBody>
          </p:sp>
          <p:pic>
            <p:nvPicPr>
              <p:cNvPr id="46090" name="Picture 9">
                <a:extLst>
                  <a:ext uri="{FF2B5EF4-FFF2-40B4-BE49-F238E27FC236}">
                    <a16:creationId xmlns:a16="http://schemas.microsoft.com/office/drawing/2014/main" id="{E483876C-5EE3-23FF-0BE9-F99B658BB55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 y="2802"/>
                <a:ext cx="327"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29BDBDA0-4167-D0AA-0B2A-57039EE01D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19939C-A097-4286-99F9-9EE626A5EC6A}" type="slidenum">
              <a:rPr lang="fr-FR" altLang="fr-FR"/>
              <a:pPr>
                <a:spcBef>
                  <a:spcPct val="0"/>
                </a:spcBef>
              </a:pPr>
              <a:t>6</a:t>
            </a:fld>
            <a:endParaRPr lang="fr-FR" altLang="fr-FR"/>
          </a:p>
        </p:txBody>
      </p:sp>
      <p:graphicFrame>
        <p:nvGraphicFramePr>
          <p:cNvPr id="48131" name="Object 2">
            <a:extLst>
              <a:ext uri="{FF2B5EF4-FFF2-40B4-BE49-F238E27FC236}">
                <a16:creationId xmlns:a16="http://schemas.microsoft.com/office/drawing/2014/main" id="{97EB7540-A34A-4927-DA61-7E0D6780F7C8}"/>
              </a:ext>
            </a:extLst>
          </p:cNvPr>
          <p:cNvGraphicFramePr>
            <a:graphicFrameLocks noChangeAspect="1"/>
          </p:cNvGraphicFramePr>
          <p:nvPr/>
        </p:nvGraphicFramePr>
        <p:xfrm>
          <a:off x="5022850" y="4059238"/>
          <a:ext cx="982663" cy="600075"/>
        </p:xfrm>
        <a:graphic>
          <a:graphicData uri="http://schemas.openxmlformats.org/presentationml/2006/ole">
            <mc:AlternateContent xmlns:mc="http://schemas.openxmlformats.org/markup-compatibility/2006">
              <mc:Choice xmlns:v="urn:schemas-microsoft-com:vml" Requires="v">
                <p:oleObj name="Image" r:id="rId3" imgW="1447800" imgH="927100" progId="Word.Picture.8">
                  <p:embed/>
                </p:oleObj>
              </mc:Choice>
              <mc:Fallback>
                <p:oleObj name="Image" r:id="rId3" imgW="1447800" imgH="9271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850" y="4059238"/>
                        <a:ext cx="9826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2" name="Rectangle 3">
            <a:extLst>
              <a:ext uri="{FF2B5EF4-FFF2-40B4-BE49-F238E27FC236}">
                <a16:creationId xmlns:a16="http://schemas.microsoft.com/office/drawing/2014/main" id="{51886586-C3F1-57B3-2549-A4DEFE67429D}"/>
              </a:ext>
            </a:extLst>
          </p:cNvPr>
          <p:cNvSpPr>
            <a:spLocks noRot="1" noChangeArrowheads="1" noTextEdit="1"/>
          </p:cNvSpPr>
          <p:nvPr>
            <p:ph type="sldImg"/>
          </p:nvPr>
        </p:nvSpPr>
        <p:spPr>
          <a:xfrm>
            <a:off x="792163" y="361950"/>
            <a:ext cx="5002212" cy="3751263"/>
          </a:xfrm>
          <a:ln/>
        </p:spPr>
      </p:sp>
      <p:sp>
        <p:nvSpPr>
          <p:cNvPr id="48133" name="Rectangle 4">
            <a:extLst>
              <a:ext uri="{FF2B5EF4-FFF2-40B4-BE49-F238E27FC236}">
                <a16:creationId xmlns:a16="http://schemas.microsoft.com/office/drawing/2014/main" id="{BD213D05-E73D-0F33-8512-96CC618FB1D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grpSp>
        <p:nvGrpSpPr>
          <p:cNvPr id="48134" name="Group 5">
            <a:extLst>
              <a:ext uri="{FF2B5EF4-FFF2-40B4-BE49-F238E27FC236}">
                <a16:creationId xmlns:a16="http://schemas.microsoft.com/office/drawing/2014/main" id="{6B650091-642B-9FB4-F589-024C2BFE449F}"/>
              </a:ext>
            </a:extLst>
          </p:cNvPr>
          <p:cNvGrpSpPr>
            <a:grpSpLocks/>
          </p:cNvGrpSpPr>
          <p:nvPr/>
        </p:nvGrpSpPr>
        <p:grpSpPr bwMode="auto">
          <a:xfrm>
            <a:off x="674688" y="4197350"/>
            <a:ext cx="5346700" cy="4564063"/>
            <a:chOff x="480" y="2544"/>
            <a:chExt cx="3471" cy="3047"/>
          </a:xfrm>
        </p:grpSpPr>
        <p:sp>
          <p:nvSpPr>
            <p:cNvPr id="48135" name="Rectangle 6">
              <a:extLst>
                <a:ext uri="{FF2B5EF4-FFF2-40B4-BE49-F238E27FC236}">
                  <a16:creationId xmlns:a16="http://schemas.microsoft.com/office/drawing/2014/main" id="{D8D29A1D-4618-08DA-7BE2-328155570D58}"/>
                </a:ext>
              </a:extLst>
            </p:cNvPr>
            <p:cNvSpPr>
              <a:spLocks noChangeArrowheads="1"/>
            </p:cNvSpPr>
            <p:nvPr/>
          </p:nvSpPr>
          <p:spPr bwMode="auto">
            <a:xfrm>
              <a:off x="480" y="2850"/>
              <a:ext cx="3471" cy="2741"/>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lIns="96466" tIns="48234" rIns="96466" bIns="4823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nvGrpSpPr>
            <p:cNvPr id="48136" name="Group 7">
              <a:extLst>
                <a:ext uri="{FF2B5EF4-FFF2-40B4-BE49-F238E27FC236}">
                  <a16:creationId xmlns:a16="http://schemas.microsoft.com/office/drawing/2014/main" id="{ECD28434-B19D-1C29-5DBD-C3C5339AEA96}"/>
                </a:ext>
              </a:extLst>
            </p:cNvPr>
            <p:cNvGrpSpPr>
              <a:grpSpLocks/>
            </p:cNvGrpSpPr>
            <p:nvPr/>
          </p:nvGrpSpPr>
          <p:grpSpPr bwMode="auto">
            <a:xfrm>
              <a:off x="519" y="2544"/>
              <a:ext cx="2131" cy="475"/>
              <a:chOff x="279" y="2801"/>
              <a:chExt cx="2285" cy="484"/>
            </a:xfrm>
          </p:grpSpPr>
          <p:sp>
            <p:nvSpPr>
              <p:cNvPr id="48137" name="Rectangle 8">
                <a:extLst>
                  <a:ext uri="{FF2B5EF4-FFF2-40B4-BE49-F238E27FC236}">
                    <a16:creationId xmlns:a16="http://schemas.microsoft.com/office/drawing/2014/main" id="{F74AA2C0-0C74-1E15-B06B-84057F4FA9CC}"/>
                  </a:ext>
                </a:extLst>
              </p:cNvPr>
              <p:cNvSpPr>
                <a:spLocks noChangeArrowheads="1"/>
              </p:cNvSpPr>
              <p:nvPr/>
            </p:nvSpPr>
            <p:spPr bwMode="auto">
              <a:xfrm>
                <a:off x="1492" y="2801"/>
                <a:ext cx="10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5" tIns="46744" rIns="93485" bIns="46744">
                <a:spAutoFit/>
              </a:bodyPr>
              <a:lstStyle>
                <a:lvl1pPr defTabSz="773113">
                  <a:spcBef>
                    <a:spcPct val="30000"/>
                  </a:spcBef>
                  <a:defRPr sz="1200">
                    <a:solidFill>
                      <a:schemeClr val="tx1"/>
                    </a:solidFill>
                    <a:latin typeface="Arial" panose="020B0604020202020204" pitchFamily="34" charset="0"/>
                  </a:defRPr>
                </a:lvl1pPr>
                <a:lvl2pPr marL="742950" indent="-285750" defTabSz="773113">
                  <a:spcBef>
                    <a:spcPct val="30000"/>
                  </a:spcBef>
                  <a:defRPr sz="1200">
                    <a:solidFill>
                      <a:schemeClr val="tx1"/>
                    </a:solidFill>
                    <a:latin typeface="Arial" panose="020B0604020202020204" pitchFamily="34" charset="0"/>
                  </a:defRPr>
                </a:lvl2pPr>
                <a:lvl3pPr marL="1143000" indent="-228600" defTabSz="773113">
                  <a:spcBef>
                    <a:spcPct val="30000"/>
                  </a:spcBef>
                  <a:defRPr sz="1200">
                    <a:solidFill>
                      <a:schemeClr val="tx1"/>
                    </a:solidFill>
                    <a:latin typeface="Arial" panose="020B0604020202020204" pitchFamily="34" charset="0"/>
                  </a:defRPr>
                </a:lvl3pPr>
                <a:lvl4pPr marL="1600200" indent="-228600" defTabSz="773113">
                  <a:spcBef>
                    <a:spcPct val="30000"/>
                  </a:spcBef>
                  <a:defRPr sz="1200">
                    <a:solidFill>
                      <a:schemeClr val="tx1"/>
                    </a:solidFill>
                    <a:latin typeface="Arial" panose="020B0604020202020204" pitchFamily="34" charset="0"/>
                  </a:defRPr>
                </a:lvl4pPr>
                <a:lvl5pPr marL="2057400" indent="-228600" defTabSz="773113">
                  <a:spcBef>
                    <a:spcPct val="30000"/>
                  </a:spcBef>
                  <a:defRPr sz="1200">
                    <a:solidFill>
                      <a:schemeClr val="tx1"/>
                    </a:solidFill>
                    <a:latin typeface="Arial" panose="020B0604020202020204" pitchFamily="34" charset="0"/>
                  </a:defRPr>
                </a:lvl5pPr>
                <a:lvl6pPr marL="2514600" indent="-228600" defTabSz="7731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7731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7731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773113" eaLnBrk="0" fontAlgn="base" hangingPunct="0">
                  <a:spcBef>
                    <a:spcPct val="30000"/>
                  </a:spcBef>
                  <a:spcAft>
                    <a:spcPct val="0"/>
                  </a:spcAft>
                  <a:defRPr sz="1200">
                    <a:solidFill>
                      <a:schemeClr val="tx1"/>
                    </a:solidFill>
                    <a:latin typeface="Arial" panose="020B0604020202020204" pitchFamily="34" charset="0"/>
                  </a:defRPr>
                </a:lvl9pPr>
              </a:lstStyle>
              <a:p>
                <a:pPr algn="ctr">
                  <a:spcBef>
                    <a:spcPct val="50000"/>
                  </a:spcBef>
                </a:pPr>
                <a:r>
                  <a:rPr lang="fr-FR" altLang="fr-FR" sz="2400" b="1">
                    <a:latin typeface="Times New Roman" panose="02020603050405020304" pitchFamily="18" charset="0"/>
                  </a:rPr>
                  <a:t>NOTES</a:t>
                </a:r>
              </a:p>
            </p:txBody>
          </p:sp>
          <p:pic>
            <p:nvPicPr>
              <p:cNvPr id="48138" name="Picture 9">
                <a:extLst>
                  <a:ext uri="{FF2B5EF4-FFF2-40B4-BE49-F238E27FC236}">
                    <a16:creationId xmlns:a16="http://schemas.microsoft.com/office/drawing/2014/main" id="{A54EC5A4-7DC8-8C7A-AAC4-78CEB1406EE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 y="2802"/>
                <a:ext cx="327"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9B72550D-4E19-1279-AD44-68EA5AA9ED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FF011D-F638-44C7-A47C-51D6113B1CBD}" type="slidenum">
              <a:rPr lang="fr-FR" altLang="fr-FR"/>
              <a:pPr>
                <a:spcBef>
                  <a:spcPct val="0"/>
                </a:spcBef>
              </a:pPr>
              <a:t>7</a:t>
            </a:fld>
            <a:endParaRPr lang="fr-FR" altLang="fr-FR"/>
          </a:p>
        </p:txBody>
      </p:sp>
      <p:graphicFrame>
        <p:nvGraphicFramePr>
          <p:cNvPr id="50179" name="Object 2">
            <a:extLst>
              <a:ext uri="{FF2B5EF4-FFF2-40B4-BE49-F238E27FC236}">
                <a16:creationId xmlns:a16="http://schemas.microsoft.com/office/drawing/2014/main" id="{C015B858-8B5A-A811-80D7-7DB544CED96E}"/>
              </a:ext>
            </a:extLst>
          </p:cNvPr>
          <p:cNvGraphicFramePr>
            <a:graphicFrameLocks noChangeAspect="1"/>
          </p:cNvGraphicFramePr>
          <p:nvPr/>
        </p:nvGraphicFramePr>
        <p:xfrm>
          <a:off x="5022850" y="4059238"/>
          <a:ext cx="982663" cy="600075"/>
        </p:xfrm>
        <a:graphic>
          <a:graphicData uri="http://schemas.openxmlformats.org/presentationml/2006/ole">
            <mc:AlternateContent xmlns:mc="http://schemas.openxmlformats.org/markup-compatibility/2006">
              <mc:Choice xmlns:v="urn:schemas-microsoft-com:vml" Requires="v">
                <p:oleObj name="Image" r:id="rId3" imgW="1447800" imgH="927100" progId="Word.Picture.8">
                  <p:embed/>
                </p:oleObj>
              </mc:Choice>
              <mc:Fallback>
                <p:oleObj name="Image" r:id="rId3" imgW="1447800" imgH="9271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850" y="4059238"/>
                        <a:ext cx="9826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0" name="Rectangle 3">
            <a:extLst>
              <a:ext uri="{FF2B5EF4-FFF2-40B4-BE49-F238E27FC236}">
                <a16:creationId xmlns:a16="http://schemas.microsoft.com/office/drawing/2014/main" id="{46BA1E2D-9F9A-2166-9348-733B2478C79E}"/>
              </a:ext>
            </a:extLst>
          </p:cNvPr>
          <p:cNvSpPr>
            <a:spLocks noRot="1" noChangeArrowheads="1" noTextEdit="1"/>
          </p:cNvSpPr>
          <p:nvPr>
            <p:ph type="sldImg"/>
          </p:nvPr>
        </p:nvSpPr>
        <p:spPr>
          <a:xfrm>
            <a:off x="792163" y="361950"/>
            <a:ext cx="5002212" cy="3751263"/>
          </a:xfrm>
          <a:ln/>
        </p:spPr>
      </p:sp>
      <p:sp>
        <p:nvSpPr>
          <p:cNvPr id="50181" name="Rectangle 4">
            <a:extLst>
              <a:ext uri="{FF2B5EF4-FFF2-40B4-BE49-F238E27FC236}">
                <a16:creationId xmlns:a16="http://schemas.microsoft.com/office/drawing/2014/main" id="{BE11ACC1-C8A6-FE0E-FEA1-426AF29E4E3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grpSp>
        <p:nvGrpSpPr>
          <p:cNvPr id="50182" name="Group 5">
            <a:extLst>
              <a:ext uri="{FF2B5EF4-FFF2-40B4-BE49-F238E27FC236}">
                <a16:creationId xmlns:a16="http://schemas.microsoft.com/office/drawing/2014/main" id="{371F609F-610B-D588-0633-0AB8D5CBB04A}"/>
              </a:ext>
            </a:extLst>
          </p:cNvPr>
          <p:cNvGrpSpPr>
            <a:grpSpLocks/>
          </p:cNvGrpSpPr>
          <p:nvPr/>
        </p:nvGrpSpPr>
        <p:grpSpPr bwMode="auto">
          <a:xfrm>
            <a:off x="674688" y="4197350"/>
            <a:ext cx="5346700" cy="4564063"/>
            <a:chOff x="480" y="2544"/>
            <a:chExt cx="3471" cy="3047"/>
          </a:xfrm>
        </p:grpSpPr>
        <p:sp>
          <p:nvSpPr>
            <p:cNvPr id="50183" name="Rectangle 6">
              <a:extLst>
                <a:ext uri="{FF2B5EF4-FFF2-40B4-BE49-F238E27FC236}">
                  <a16:creationId xmlns:a16="http://schemas.microsoft.com/office/drawing/2014/main" id="{82E17900-DC80-B1F2-2EEA-AA7F26D5A423}"/>
                </a:ext>
              </a:extLst>
            </p:cNvPr>
            <p:cNvSpPr>
              <a:spLocks noChangeArrowheads="1"/>
            </p:cNvSpPr>
            <p:nvPr/>
          </p:nvSpPr>
          <p:spPr bwMode="auto">
            <a:xfrm>
              <a:off x="480" y="2850"/>
              <a:ext cx="3471" cy="2741"/>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lIns="96466" tIns="48234" rIns="96466" bIns="4823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nvGrpSpPr>
            <p:cNvPr id="50184" name="Group 7">
              <a:extLst>
                <a:ext uri="{FF2B5EF4-FFF2-40B4-BE49-F238E27FC236}">
                  <a16:creationId xmlns:a16="http://schemas.microsoft.com/office/drawing/2014/main" id="{C2EFB575-7737-D18F-E661-28EF5933DA5C}"/>
                </a:ext>
              </a:extLst>
            </p:cNvPr>
            <p:cNvGrpSpPr>
              <a:grpSpLocks/>
            </p:cNvGrpSpPr>
            <p:nvPr/>
          </p:nvGrpSpPr>
          <p:grpSpPr bwMode="auto">
            <a:xfrm>
              <a:off x="519" y="2544"/>
              <a:ext cx="2131" cy="475"/>
              <a:chOff x="279" y="2801"/>
              <a:chExt cx="2285" cy="484"/>
            </a:xfrm>
          </p:grpSpPr>
          <p:sp>
            <p:nvSpPr>
              <p:cNvPr id="50185" name="Rectangle 8">
                <a:extLst>
                  <a:ext uri="{FF2B5EF4-FFF2-40B4-BE49-F238E27FC236}">
                    <a16:creationId xmlns:a16="http://schemas.microsoft.com/office/drawing/2014/main" id="{FEA4D626-053C-60D2-83C8-1E3A0DE274E0}"/>
                  </a:ext>
                </a:extLst>
              </p:cNvPr>
              <p:cNvSpPr>
                <a:spLocks noChangeArrowheads="1"/>
              </p:cNvSpPr>
              <p:nvPr/>
            </p:nvSpPr>
            <p:spPr bwMode="auto">
              <a:xfrm>
                <a:off x="1492" y="2801"/>
                <a:ext cx="10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5" tIns="46744" rIns="93485" bIns="46744">
                <a:spAutoFit/>
              </a:bodyPr>
              <a:lstStyle>
                <a:lvl1pPr defTabSz="773113">
                  <a:spcBef>
                    <a:spcPct val="30000"/>
                  </a:spcBef>
                  <a:defRPr sz="1200">
                    <a:solidFill>
                      <a:schemeClr val="tx1"/>
                    </a:solidFill>
                    <a:latin typeface="Arial" panose="020B0604020202020204" pitchFamily="34" charset="0"/>
                  </a:defRPr>
                </a:lvl1pPr>
                <a:lvl2pPr marL="742950" indent="-285750" defTabSz="773113">
                  <a:spcBef>
                    <a:spcPct val="30000"/>
                  </a:spcBef>
                  <a:defRPr sz="1200">
                    <a:solidFill>
                      <a:schemeClr val="tx1"/>
                    </a:solidFill>
                    <a:latin typeface="Arial" panose="020B0604020202020204" pitchFamily="34" charset="0"/>
                  </a:defRPr>
                </a:lvl2pPr>
                <a:lvl3pPr marL="1143000" indent="-228600" defTabSz="773113">
                  <a:spcBef>
                    <a:spcPct val="30000"/>
                  </a:spcBef>
                  <a:defRPr sz="1200">
                    <a:solidFill>
                      <a:schemeClr val="tx1"/>
                    </a:solidFill>
                    <a:latin typeface="Arial" panose="020B0604020202020204" pitchFamily="34" charset="0"/>
                  </a:defRPr>
                </a:lvl3pPr>
                <a:lvl4pPr marL="1600200" indent="-228600" defTabSz="773113">
                  <a:spcBef>
                    <a:spcPct val="30000"/>
                  </a:spcBef>
                  <a:defRPr sz="1200">
                    <a:solidFill>
                      <a:schemeClr val="tx1"/>
                    </a:solidFill>
                    <a:latin typeface="Arial" panose="020B0604020202020204" pitchFamily="34" charset="0"/>
                  </a:defRPr>
                </a:lvl4pPr>
                <a:lvl5pPr marL="2057400" indent="-228600" defTabSz="773113">
                  <a:spcBef>
                    <a:spcPct val="30000"/>
                  </a:spcBef>
                  <a:defRPr sz="1200">
                    <a:solidFill>
                      <a:schemeClr val="tx1"/>
                    </a:solidFill>
                    <a:latin typeface="Arial" panose="020B0604020202020204" pitchFamily="34" charset="0"/>
                  </a:defRPr>
                </a:lvl5pPr>
                <a:lvl6pPr marL="2514600" indent="-228600" defTabSz="7731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7731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7731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773113" eaLnBrk="0" fontAlgn="base" hangingPunct="0">
                  <a:spcBef>
                    <a:spcPct val="30000"/>
                  </a:spcBef>
                  <a:spcAft>
                    <a:spcPct val="0"/>
                  </a:spcAft>
                  <a:defRPr sz="1200">
                    <a:solidFill>
                      <a:schemeClr val="tx1"/>
                    </a:solidFill>
                    <a:latin typeface="Arial" panose="020B0604020202020204" pitchFamily="34" charset="0"/>
                  </a:defRPr>
                </a:lvl9pPr>
              </a:lstStyle>
              <a:p>
                <a:pPr algn="ctr">
                  <a:spcBef>
                    <a:spcPct val="50000"/>
                  </a:spcBef>
                </a:pPr>
                <a:r>
                  <a:rPr lang="fr-FR" altLang="fr-FR" sz="2400" b="1">
                    <a:latin typeface="Times New Roman" panose="02020603050405020304" pitchFamily="18" charset="0"/>
                  </a:rPr>
                  <a:t>NOTES</a:t>
                </a:r>
              </a:p>
            </p:txBody>
          </p:sp>
          <p:pic>
            <p:nvPicPr>
              <p:cNvPr id="50186" name="Picture 9">
                <a:extLst>
                  <a:ext uri="{FF2B5EF4-FFF2-40B4-BE49-F238E27FC236}">
                    <a16:creationId xmlns:a16="http://schemas.microsoft.com/office/drawing/2014/main" id="{C599AF6F-5937-774F-7DFB-D29AB4D08C6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 y="2802"/>
                <a:ext cx="327"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249F3DDD-1E74-1B6D-D73E-2F56F35CE0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3E6543-532C-435C-A9F1-51B2EDD408CF}" type="slidenum">
              <a:rPr lang="fr-FR" altLang="fr-FR"/>
              <a:pPr>
                <a:spcBef>
                  <a:spcPct val="0"/>
                </a:spcBef>
              </a:pPr>
              <a:t>8</a:t>
            </a:fld>
            <a:endParaRPr lang="fr-FR" altLang="fr-FR"/>
          </a:p>
        </p:txBody>
      </p:sp>
      <p:graphicFrame>
        <p:nvGraphicFramePr>
          <p:cNvPr id="52227" name="Object 2">
            <a:extLst>
              <a:ext uri="{FF2B5EF4-FFF2-40B4-BE49-F238E27FC236}">
                <a16:creationId xmlns:a16="http://schemas.microsoft.com/office/drawing/2014/main" id="{2E6F3F5A-21C4-623A-8543-19F98DF002DA}"/>
              </a:ext>
            </a:extLst>
          </p:cNvPr>
          <p:cNvGraphicFramePr>
            <a:graphicFrameLocks noChangeAspect="1"/>
          </p:cNvGraphicFramePr>
          <p:nvPr/>
        </p:nvGraphicFramePr>
        <p:xfrm>
          <a:off x="5022850" y="4059238"/>
          <a:ext cx="982663" cy="600075"/>
        </p:xfrm>
        <a:graphic>
          <a:graphicData uri="http://schemas.openxmlformats.org/presentationml/2006/ole">
            <mc:AlternateContent xmlns:mc="http://schemas.openxmlformats.org/markup-compatibility/2006">
              <mc:Choice xmlns:v="urn:schemas-microsoft-com:vml" Requires="v">
                <p:oleObj name="Image" r:id="rId3" imgW="1447800" imgH="927100" progId="Word.Picture.8">
                  <p:embed/>
                </p:oleObj>
              </mc:Choice>
              <mc:Fallback>
                <p:oleObj name="Image" r:id="rId3" imgW="1447800" imgH="9271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850" y="4059238"/>
                        <a:ext cx="9826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8" name="Rectangle 3">
            <a:extLst>
              <a:ext uri="{FF2B5EF4-FFF2-40B4-BE49-F238E27FC236}">
                <a16:creationId xmlns:a16="http://schemas.microsoft.com/office/drawing/2014/main" id="{68823928-F00F-BA98-7747-095DF1079760}"/>
              </a:ext>
            </a:extLst>
          </p:cNvPr>
          <p:cNvSpPr>
            <a:spLocks noRot="1" noChangeArrowheads="1" noTextEdit="1"/>
          </p:cNvSpPr>
          <p:nvPr>
            <p:ph type="sldImg"/>
          </p:nvPr>
        </p:nvSpPr>
        <p:spPr>
          <a:xfrm>
            <a:off x="792163" y="361950"/>
            <a:ext cx="5002212" cy="3751263"/>
          </a:xfrm>
          <a:ln/>
        </p:spPr>
      </p:sp>
      <p:sp>
        <p:nvSpPr>
          <p:cNvPr id="52229" name="Rectangle 4">
            <a:extLst>
              <a:ext uri="{FF2B5EF4-FFF2-40B4-BE49-F238E27FC236}">
                <a16:creationId xmlns:a16="http://schemas.microsoft.com/office/drawing/2014/main" id="{26B8F3DC-33E5-5D5E-6C0F-182DBC92A70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grpSp>
        <p:nvGrpSpPr>
          <p:cNvPr id="52230" name="Group 5">
            <a:extLst>
              <a:ext uri="{FF2B5EF4-FFF2-40B4-BE49-F238E27FC236}">
                <a16:creationId xmlns:a16="http://schemas.microsoft.com/office/drawing/2014/main" id="{6E8A31B8-952B-D32A-9744-D73B08CC68A0}"/>
              </a:ext>
            </a:extLst>
          </p:cNvPr>
          <p:cNvGrpSpPr>
            <a:grpSpLocks/>
          </p:cNvGrpSpPr>
          <p:nvPr/>
        </p:nvGrpSpPr>
        <p:grpSpPr bwMode="auto">
          <a:xfrm>
            <a:off x="674688" y="4197350"/>
            <a:ext cx="5346700" cy="4564063"/>
            <a:chOff x="480" y="2544"/>
            <a:chExt cx="3471" cy="3047"/>
          </a:xfrm>
        </p:grpSpPr>
        <p:sp>
          <p:nvSpPr>
            <p:cNvPr id="52231" name="Rectangle 6">
              <a:extLst>
                <a:ext uri="{FF2B5EF4-FFF2-40B4-BE49-F238E27FC236}">
                  <a16:creationId xmlns:a16="http://schemas.microsoft.com/office/drawing/2014/main" id="{06D56B34-B78F-FCE7-5892-401F06BCEA36}"/>
                </a:ext>
              </a:extLst>
            </p:cNvPr>
            <p:cNvSpPr>
              <a:spLocks noChangeArrowheads="1"/>
            </p:cNvSpPr>
            <p:nvPr/>
          </p:nvSpPr>
          <p:spPr bwMode="auto">
            <a:xfrm>
              <a:off x="480" y="2850"/>
              <a:ext cx="3471" cy="2741"/>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lIns="96466" tIns="48234" rIns="96466" bIns="4823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nvGrpSpPr>
            <p:cNvPr id="52232" name="Group 7">
              <a:extLst>
                <a:ext uri="{FF2B5EF4-FFF2-40B4-BE49-F238E27FC236}">
                  <a16:creationId xmlns:a16="http://schemas.microsoft.com/office/drawing/2014/main" id="{F827E280-9EF4-EC34-0617-0F0FAC222DE4}"/>
                </a:ext>
              </a:extLst>
            </p:cNvPr>
            <p:cNvGrpSpPr>
              <a:grpSpLocks/>
            </p:cNvGrpSpPr>
            <p:nvPr/>
          </p:nvGrpSpPr>
          <p:grpSpPr bwMode="auto">
            <a:xfrm>
              <a:off x="519" y="2544"/>
              <a:ext cx="2131" cy="475"/>
              <a:chOff x="279" y="2801"/>
              <a:chExt cx="2285" cy="484"/>
            </a:xfrm>
          </p:grpSpPr>
          <p:sp>
            <p:nvSpPr>
              <p:cNvPr id="52233" name="Rectangle 8">
                <a:extLst>
                  <a:ext uri="{FF2B5EF4-FFF2-40B4-BE49-F238E27FC236}">
                    <a16:creationId xmlns:a16="http://schemas.microsoft.com/office/drawing/2014/main" id="{3FBA0BAD-AD4D-CC6F-E160-1D59EDA22449}"/>
                  </a:ext>
                </a:extLst>
              </p:cNvPr>
              <p:cNvSpPr>
                <a:spLocks noChangeArrowheads="1"/>
              </p:cNvSpPr>
              <p:nvPr/>
            </p:nvSpPr>
            <p:spPr bwMode="auto">
              <a:xfrm>
                <a:off x="1492" y="2801"/>
                <a:ext cx="10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5" tIns="46744" rIns="93485" bIns="46744">
                <a:spAutoFit/>
              </a:bodyPr>
              <a:lstStyle>
                <a:lvl1pPr defTabSz="773113">
                  <a:spcBef>
                    <a:spcPct val="30000"/>
                  </a:spcBef>
                  <a:defRPr sz="1200">
                    <a:solidFill>
                      <a:schemeClr val="tx1"/>
                    </a:solidFill>
                    <a:latin typeface="Arial" panose="020B0604020202020204" pitchFamily="34" charset="0"/>
                  </a:defRPr>
                </a:lvl1pPr>
                <a:lvl2pPr marL="742950" indent="-285750" defTabSz="773113">
                  <a:spcBef>
                    <a:spcPct val="30000"/>
                  </a:spcBef>
                  <a:defRPr sz="1200">
                    <a:solidFill>
                      <a:schemeClr val="tx1"/>
                    </a:solidFill>
                    <a:latin typeface="Arial" panose="020B0604020202020204" pitchFamily="34" charset="0"/>
                  </a:defRPr>
                </a:lvl2pPr>
                <a:lvl3pPr marL="1143000" indent="-228600" defTabSz="773113">
                  <a:spcBef>
                    <a:spcPct val="30000"/>
                  </a:spcBef>
                  <a:defRPr sz="1200">
                    <a:solidFill>
                      <a:schemeClr val="tx1"/>
                    </a:solidFill>
                    <a:latin typeface="Arial" panose="020B0604020202020204" pitchFamily="34" charset="0"/>
                  </a:defRPr>
                </a:lvl3pPr>
                <a:lvl4pPr marL="1600200" indent="-228600" defTabSz="773113">
                  <a:spcBef>
                    <a:spcPct val="30000"/>
                  </a:spcBef>
                  <a:defRPr sz="1200">
                    <a:solidFill>
                      <a:schemeClr val="tx1"/>
                    </a:solidFill>
                    <a:latin typeface="Arial" panose="020B0604020202020204" pitchFamily="34" charset="0"/>
                  </a:defRPr>
                </a:lvl4pPr>
                <a:lvl5pPr marL="2057400" indent="-228600" defTabSz="773113">
                  <a:spcBef>
                    <a:spcPct val="30000"/>
                  </a:spcBef>
                  <a:defRPr sz="1200">
                    <a:solidFill>
                      <a:schemeClr val="tx1"/>
                    </a:solidFill>
                    <a:latin typeface="Arial" panose="020B0604020202020204" pitchFamily="34" charset="0"/>
                  </a:defRPr>
                </a:lvl5pPr>
                <a:lvl6pPr marL="2514600" indent="-228600" defTabSz="7731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7731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7731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773113" eaLnBrk="0" fontAlgn="base" hangingPunct="0">
                  <a:spcBef>
                    <a:spcPct val="30000"/>
                  </a:spcBef>
                  <a:spcAft>
                    <a:spcPct val="0"/>
                  </a:spcAft>
                  <a:defRPr sz="1200">
                    <a:solidFill>
                      <a:schemeClr val="tx1"/>
                    </a:solidFill>
                    <a:latin typeface="Arial" panose="020B0604020202020204" pitchFamily="34" charset="0"/>
                  </a:defRPr>
                </a:lvl9pPr>
              </a:lstStyle>
              <a:p>
                <a:pPr algn="ctr">
                  <a:spcBef>
                    <a:spcPct val="50000"/>
                  </a:spcBef>
                </a:pPr>
                <a:r>
                  <a:rPr lang="fr-FR" altLang="fr-FR" sz="2400" b="1">
                    <a:latin typeface="Times New Roman" panose="02020603050405020304" pitchFamily="18" charset="0"/>
                  </a:rPr>
                  <a:t>NOTES</a:t>
                </a:r>
              </a:p>
            </p:txBody>
          </p:sp>
          <p:pic>
            <p:nvPicPr>
              <p:cNvPr id="52234" name="Picture 9">
                <a:extLst>
                  <a:ext uri="{FF2B5EF4-FFF2-40B4-BE49-F238E27FC236}">
                    <a16:creationId xmlns:a16="http://schemas.microsoft.com/office/drawing/2014/main" id="{273B379E-F27A-D94B-70DF-ECB459DF73B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 y="2802"/>
                <a:ext cx="327"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1347223-C597-2953-8594-D38A2478AE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BE64B5-6E61-4228-A57E-699F1968298F}" type="slidenum">
              <a:rPr lang="fr-FR" altLang="fr-FR"/>
              <a:pPr>
                <a:spcBef>
                  <a:spcPct val="0"/>
                </a:spcBef>
              </a:pPr>
              <a:t>9</a:t>
            </a:fld>
            <a:endParaRPr lang="fr-FR" altLang="fr-FR"/>
          </a:p>
        </p:txBody>
      </p:sp>
      <p:graphicFrame>
        <p:nvGraphicFramePr>
          <p:cNvPr id="54275" name="Object 2">
            <a:extLst>
              <a:ext uri="{FF2B5EF4-FFF2-40B4-BE49-F238E27FC236}">
                <a16:creationId xmlns:a16="http://schemas.microsoft.com/office/drawing/2014/main" id="{73F57AAE-2D1A-367F-B9B5-A90664924619}"/>
              </a:ext>
            </a:extLst>
          </p:cNvPr>
          <p:cNvGraphicFramePr>
            <a:graphicFrameLocks noChangeAspect="1"/>
          </p:cNvGraphicFramePr>
          <p:nvPr/>
        </p:nvGraphicFramePr>
        <p:xfrm>
          <a:off x="5022850" y="4059238"/>
          <a:ext cx="982663" cy="600075"/>
        </p:xfrm>
        <a:graphic>
          <a:graphicData uri="http://schemas.openxmlformats.org/presentationml/2006/ole">
            <mc:AlternateContent xmlns:mc="http://schemas.openxmlformats.org/markup-compatibility/2006">
              <mc:Choice xmlns:v="urn:schemas-microsoft-com:vml" Requires="v">
                <p:oleObj name="Image" r:id="rId3" imgW="1447800" imgH="927100" progId="Word.Picture.8">
                  <p:embed/>
                </p:oleObj>
              </mc:Choice>
              <mc:Fallback>
                <p:oleObj name="Image" r:id="rId3" imgW="1447800" imgH="9271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850" y="4059238"/>
                        <a:ext cx="9826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6" name="Rectangle 3">
            <a:extLst>
              <a:ext uri="{FF2B5EF4-FFF2-40B4-BE49-F238E27FC236}">
                <a16:creationId xmlns:a16="http://schemas.microsoft.com/office/drawing/2014/main" id="{6201A5B9-E07D-64BD-4554-28E12684FD9D}"/>
              </a:ext>
            </a:extLst>
          </p:cNvPr>
          <p:cNvSpPr>
            <a:spLocks noRot="1" noChangeArrowheads="1" noTextEdit="1"/>
          </p:cNvSpPr>
          <p:nvPr>
            <p:ph type="sldImg"/>
          </p:nvPr>
        </p:nvSpPr>
        <p:spPr>
          <a:xfrm>
            <a:off x="792163" y="361950"/>
            <a:ext cx="5002212" cy="3751263"/>
          </a:xfrm>
          <a:ln/>
        </p:spPr>
      </p:sp>
      <p:sp>
        <p:nvSpPr>
          <p:cNvPr id="54277" name="Rectangle 4">
            <a:extLst>
              <a:ext uri="{FF2B5EF4-FFF2-40B4-BE49-F238E27FC236}">
                <a16:creationId xmlns:a16="http://schemas.microsoft.com/office/drawing/2014/main" id="{AB3E3813-C1B4-D6EF-B335-631454B5515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grpSp>
        <p:nvGrpSpPr>
          <p:cNvPr id="54278" name="Group 5">
            <a:extLst>
              <a:ext uri="{FF2B5EF4-FFF2-40B4-BE49-F238E27FC236}">
                <a16:creationId xmlns:a16="http://schemas.microsoft.com/office/drawing/2014/main" id="{89D778BE-74F1-98AC-DD05-E3779EB9A2C1}"/>
              </a:ext>
            </a:extLst>
          </p:cNvPr>
          <p:cNvGrpSpPr>
            <a:grpSpLocks/>
          </p:cNvGrpSpPr>
          <p:nvPr/>
        </p:nvGrpSpPr>
        <p:grpSpPr bwMode="auto">
          <a:xfrm>
            <a:off x="674688" y="4197350"/>
            <a:ext cx="5346700" cy="4564063"/>
            <a:chOff x="480" y="2544"/>
            <a:chExt cx="3471" cy="3047"/>
          </a:xfrm>
        </p:grpSpPr>
        <p:sp>
          <p:nvSpPr>
            <p:cNvPr id="54279" name="Rectangle 6">
              <a:extLst>
                <a:ext uri="{FF2B5EF4-FFF2-40B4-BE49-F238E27FC236}">
                  <a16:creationId xmlns:a16="http://schemas.microsoft.com/office/drawing/2014/main" id="{9DE28079-ACB5-0954-75C4-53D7CB555F6C}"/>
                </a:ext>
              </a:extLst>
            </p:cNvPr>
            <p:cNvSpPr>
              <a:spLocks noChangeArrowheads="1"/>
            </p:cNvSpPr>
            <p:nvPr/>
          </p:nvSpPr>
          <p:spPr bwMode="auto">
            <a:xfrm>
              <a:off x="480" y="2850"/>
              <a:ext cx="3471" cy="2741"/>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lIns="96466" tIns="48234" rIns="96466" bIns="4823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nvGrpSpPr>
            <p:cNvPr id="54280" name="Group 7">
              <a:extLst>
                <a:ext uri="{FF2B5EF4-FFF2-40B4-BE49-F238E27FC236}">
                  <a16:creationId xmlns:a16="http://schemas.microsoft.com/office/drawing/2014/main" id="{C47D4802-5967-EABB-A0E2-1E404FDEBF78}"/>
                </a:ext>
              </a:extLst>
            </p:cNvPr>
            <p:cNvGrpSpPr>
              <a:grpSpLocks/>
            </p:cNvGrpSpPr>
            <p:nvPr/>
          </p:nvGrpSpPr>
          <p:grpSpPr bwMode="auto">
            <a:xfrm>
              <a:off x="519" y="2544"/>
              <a:ext cx="2131" cy="475"/>
              <a:chOff x="279" y="2801"/>
              <a:chExt cx="2285" cy="484"/>
            </a:xfrm>
          </p:grpSpPr>
          <p:sp>
            <p:nvSpPr>
              <p:cNvPr id="54281" name="Rectangle 8">
                <a:extLst>
                  <a:ext uri="{FF2B5EF4-FFF2-40B4-BE49-F238E27FC236}">
                    <a16:creationId xmlns:a16="http://schemas.microsoft.com/office/drawing/2014/main" id="{86DE54BD-CA33-38C1-DA72-DA3C73066C9A}"/>
                  </a:ext>
                </a:extLst>
              </p:cNvPr>
              <p:cNvSpPr>
                <a:spLocks noChangeArrowheads="1"/>
              </p:cNvSpPr>
              <p:nvPr/>
            </p:nvSpPr>
            <p:spPr bwMode="auto">
              <a:xfrm>
                <a:off x="1492" y="2801"/>
                <a:ext cx="10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5" tIns="46744" rIns="93485" bIns="46744">
                <a:spAutoFit/>
              </a:bodyPr>
              <a:lstStyle>
                <a:lvl1pPr defTabSz="773113">
                  <a:spcBef>
                    <a:spcPct val="30000"/>
                  </a:spcBef>
                  <a:defRPr sz="1200">
                    <a:solidFill>
                      <a:schemeClr val="tx1"/>
                    </a:solidFill>
                    <a:latin typeface="Arial" panose="020B0604020202020204" pitchFamily="34" charset="0"/>
                  </a:defRPr>
                </a:lvl1pPr>
                <a:lvl2pPr marL="742950" indent="-285750" defTabSz="773113">
                  <a:spcBef>
                    <a:spcPct val="30000"/>
                  </a:spcBef>
                  <a:defRPr sz="1200">
                    <a:solidFill>
                      <a:schemeClr val="tx1"/>
                    </a:solidFill>
                    <a:latin typeface="Arial" panose="020B0604020202020204" pitchFamily="34" charset="0"/>
                  </a:defRPr>
                </a:lvl2pPr>
                <a:lvl3pPr marL="1143000" indent="-228600" defTabSz="773113">
                  <a:spcBef>
                    <a:spcPct val="30000"/>
                  </a:spcBef>
                  <a:defRPr sz="1200">
                    <a:solidFill>
                      <a:schemeClr val="tx1"/>
                    </a:solidFill>
                    <a:latin typeface="Arial" panose="020B0604020202020204" pitchFamily="34" charset="0"/>
                  </a:defRPr>
                </a:lvl3pPr>
                <a:lvl4pPr marL="1600200" indent="-228600" defTabSz="773113">
                  <a:spcBef>
                    <a:spcPct val="30000"/>
                  </a:spcBef>
                  <a:defRPr sz="1200">
                    <a:solidFill>
                      <a:schemeClr val="tx1"/>
                    </a:solidFill>
                    <a:latin typeface="Arial" panose="020B0604020202020204" pitchFamily="34" charset="0"/>
                  </a:defRPr>
                </a:lvl4pPr>
                <a:lvl5pPr marL="2057400" indent="-228600" defTabSz="773113">
                  <a:spcBef>
                    <a:spcPct val="30000"/>
                  </a:spcBef>
                  <a:defRPr sz="1200">
                    <a:solidFill>
                      <a:schemeClr val="tx1"/>
                    </a:solidFill>
                    <a:latin typeface="Arial" panose="020B0604020202020204" pitchFamily="34" charset="0"/>
                  </a:defRPr>
                </a:lvl5pPr>
                <a:lvl6pPr marL="2514600" indent="-228600" defTabSz="7731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7731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7731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773113" eaLnBrk="0" fontAlgn="base" hangingPunct="0">
                  <a:spcBef>
                    <a:spcPct val="30000"/>
                  </a:spcBef>
                  <a:spcAft>
                    <a:spcPct val="0"/>
                  </a:spcAft>
                  <a:defRPr sz="1200">
                    <a:solidFill>
                      <a:schemeClr val="tx1"/>
                    </a:solidFill>
                    <a:latin typeface="Arial" panose="020B0604020202020204" pitchFamily="34" charset="0"/>
                  </a:defRPr>
                </a:lvl9pPr>
              </a:lstStyle>
              <a:p>
                <a:pPr algn="ctr">
                  <a:spcBef>
                    <a:spcPct val="50000"/>
                  </a:spcBef>
                </a:pPr>
                <a:r>
                  <a:rPr lang="fr-FR" altLang="fr-FR" sz="2400" b="1">
                    <a:latin typeface="Times New Roman" panose="02020603050405020304" pitchFamily="18" charset="0"/>
                  </a:rPr>
                  <a:t>NOTES</a:t>
                </a:r>
              </a:p>
            </p:txBody>
          </p:sp>
          <p:pic>
            <p:nvPicPr>
              <p:cNvPr id="54282" name="Picture 9">
                <a:extLst>
                  <a:ext uri="{FF2B5EF4-FFF2-40B4-BE49-F238E27FC236}">
                    <a16:creationId xmlns:a16="http://schemas.microsoft.com/office/drawing/2014/main" id="{AFF2E994-A9E0-707D-9D7D-1726296BD11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 y="2802"/>
                <a:ext cx="327"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31477DA1-509B-0FC2-1467-6A017A1B64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F1B720-0A4E-4FF3-B2DC-AF1470F7AB00}" type="slidenum">
              <a:rPr lang="fr-FR" altLang="fr-FR"/>
              <a:pPr>
                <a:spcBef>
                  <a:spcPct val="0"/>
                </a:spcBef>
              </a:pPr>
              <a:t>10</a:t>
            </a:fld>
            <a:endParaRPr lang="fr-FR" altLang="fr-FR"/>
          </a:p>
        </p:txBody>
      </p:sp>
      <p:graphicFrame>
        <p:nvGraphicFramePr>
          <p:cNvPr id="56323" name="Object 2">
            <a:extLst>
              <a:ext uri="{FF2B5EF4-FFF2-40B4-BE49-F238E27FC236}">
                <a16:creationId xmlns:a16="http://schemas.microsoft.com/office/drawing/2014/main" id="{A377884E-3D53-763D-CB19-0457CCE72A48}"/>
              </a:ext>
            </a:extLst>
          </p:cNvPr>
          <p:cNvGraphicFramePr>
            <a:graphicFrameLocks noChangeAspect="1"/>
          </p:cNvGraphicFramePr>
          <p:nvPr/>
        </p:nvGraphicFramePr>
        <p:xfrm>
          <a:off x="5022850" y="4059238"/>
          <a:ext cx="982663" cy="600075"/>
        </p:xfrm>
        <a:graphic>
          <a:graphicData uri="http://schemas.openxmlformats.org/presentationml/2006/ole">
            <mc:AlternateContent xmlns:mc="http://schemas.openxmlformats.org/markup-compatibility/2006">
              <mc:Choice xmlns:v="urn:schemas-microsoft-com:vml" Requires="v">
                <p:oleObj name="Image" r:id="rId3" imgW="1447800" imgH="927100" progId="Word.Picture.8">
                  <p:embed/>
                </p:oleObj>
              </mc:Choice>
              <mc:Fallback>
                <p:oleObj name="Image" r:id="rId3" imgW="1447800" imgH="9271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850" y="4059238"/>
                        <a:ext cx="9826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4" name="Rectangle 3">
            <a:extLst>
              <a:ext uri="{FF2B5EF4-FFF2-40B4-BE49-F238E27FC236}">
                <a16:creationId xmlns:a16="http://schemas.microsoft.com/office/drawing/2014/main" id="{BC95A1A8-A834-240B-A285-50C57E92389D}"/>
              </a:ext>
            </a:extLst>
          </p:cNvPr>
          <p:cNvSpPr>
            <a:spLocks noRot="1" noChangeArrowheads="1" noTextEdit="1"/>
          </p:cNvSpPr>
          <p:nvPr>
            <p:ph type="sldImg"/>
          </p:nvPr>
        </p:nvSpPr>
        <p:spPr>
          <a:xfrm>
            <a:off x="792163" y="361950"/>
            <a:ext cx="5002212" cy="3751263"/>
          </a:xfrm>
          <a:ln/>
        </p:spPr>
      </p:sp>
      <p:sp>
        <p:nvSpPr>
          <p:cNvPr id="56325" name="Rectangle 4">
            <a:extLst>
              <a:ext uri="{FF2B5EF4-FFF2-40B4-BE49-F238E27FC236}">
                <a16:creationId xmlns:a16="http://schemas.microsoft.com/office/drawing/2014/main" id="{44641943-E99F-9D81-1B2F-FA0827FB4EA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grpSp>
        <p:nvGrpSpPr>
          <p:cNvPr id="56326" name="Group 5">
            <a:extLst>
              <a:ext uri="{FF2B5EF4-FFF2-40B4-BE49-F238E27FC236}">
                <a16:creationId xmlns:a16="http://schemas.microsoft.com/office/drawing/2014/main" id="{66D899CC-61A4-04DD-5C45-92A69CAB11F4}"/>
              </a:ext>
            </a:extLst>
          </p:cNvPr>
          <p:cNvGrpSpPr>
            <a:grpSpLocks/>
          </p:cNvGrpSpPr>
          <p:nvPr/>
        </p:nvGrpSpPr>
        <p:grpSpPr bwMode="auto">
          <a:xfrm>
            <a:off x="674688" y="4197350"/>
            <a:ext cx="5346700" cy="4564063"/>
            <a:chOff x="480" y="2544"/>
            <a:chExt cx="3471" cy="3047"/>
          </a:xfrm>
        </p:grpSpPr>
        <p:sp>
          <p:nvSpPr>
            <p:cNvPr id="56327" name="Rectangle 6">
              <a:extLst>
                <a:ext uri="{FF2B5EF4-FFF2-40B4-BE49-F238E27FC236}">
                  <a16:creationId xmlns:a16="http://schemas.microsoft.com/office/drawing/2014/main" id="{B5C46C24-C884-7BAA-50CF-4041E37D5100}"/>
                </a:ext>
              </a:extLst>
            </p:cNvPr>
            <p:cNvSpPr>
              <a:spLocks noChangeArrowheads="1"/>
            </p:cNvSpPr>
            <p:nvPr/>
          </p:nvSpPr>
          <p:spPr bwMode="auto">
            <a:xfrm>
              <a:off x="480" y="2850"/>
              <a:ext cx="3471" cy="2741"/>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lIns="96466" tIns="48234" rIns="96466" bIns="4823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nvGrpSpPr>
            <p:cNvPr id="56328" name="Group 7">
              <a:extLst>
                <a:ext uri="{FF2B5EF4-FFF2-40B4-BE49-F238E27FC236}">
                  <a16:creationId xmlns:a16="http://schemas.microsoft.com/office/drawing/2014/main" id="{9F07FFB2-E9F0-D96E-F098-07EBD4C0686B}"/>
                </a:ext>
              </a:extLst>
            </p:cNvPr>
            <p:cNvGrpSpPr>
              <a:grpSpLocks/>
            </p:cNvGrpSpPr>
            <p:nvPr/>
          </p:nvGrpSpPr>
          <p:grpSpPr bwMode="auto">
            <a:xfrm>
              <a:off x="519" y="2544"/>
              <a:ext cx="2131" cy="475"/>
              <a:chOff x="279" y="2801"/>
              <a:chExt cx="2285" cy="484"/>
            </a:xfrm>
          </p:grpSpPr>
          <p:sp>
            <p:nvSpPr>
              <p:cNvPr id="56329" name="Rectangle 8">
                <a:extLst>
                  <a:ext uri="{FF2B5EF4-FFF2-40B4-BE49-F238E27FC236}">
                    <a16:creationId xmlns:a16="http://schemas.microsoft.com/office/drawing/2014/main" id="{75B953CC-223B-B03C-28FE-632D9AE2AC66}"/>
                  </a:ext>
                </a:extLst>
              </p:cNvPr>
              <p:cNvSpPr>
                <a:spLocks noChangeArrowheads="1"/>
              </p:cNvSpPr>
              <p:nvPr/>
            </p:nvSpPr>
            <p:spPr bwMode="auto">
              <a:xfrm>
                <a:off x="1492" y="2801"/>
                <a:ext cx="10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5" tIns="46744" rIns="93485" bIns="46744">
                <a:spAutoFit/>
              </a:bodyPr>
              <a:lstStyle>
                <a:lvl1pPr defTabSz="773113">
                  <a:spcBef>
                    <a:spcPct val="30000"/>
                  </a:spcBef>
                  <a:defRPr sz="1200">
                    <a:solidFill>
                      <a:schemeClr val="tx1"/>
                    </a:solidFill>
                    <a:latin typeface="Arial" panose="020B0604020202020204" pitchFamily="34" charset="0"/>
                  </a:defRPr>
                </a:lvl1pPr>
                <a:lvl2pPr marL="742950" indent="-285750" defTabSz="773113">
                  <a:spcBef>
                    <a:spcPct val="30000"/>
                  </a:spcBef>
                  <a:defRPr sz="1200">
                    <a:solidFill>
                      <a:schemeClr val="tx1"/>
                    </a:solidFill>
                    <a:latin typeface="Arial" panose="020B0604020202020204" pitchFamily="34" charset="0"/>
                  </a:defRPr>
                </a:lvl2pPr>
                <a:lvl3pPr marL="1143000" indent="-228600" defTabSz="773113">
                  <a:spcBef>
                    <a:spcPct val="30000"/>
                  </a:spcBef>
                  <a:defRPr sz="1200">
                    <a:solidFill>
                      <a:schemeClr val="tx1"/>
                    </a:solidFill>
                    <a:latin typeface="Arial" panose="020B0604020202020204" pitchFamily="34" charset="0"/>
                  </a:defRPr>
                </a:lvl3pPr>
                <a:lvl4pPr marL="1600200" indent="-228600" defTabSz="773113">
                  <a:spcBef>
                    <a:spcPct val="30000"/>
                  </a:spcBef>
                  <a:defRPr sz="1200">
                    <a:solidFill>
                      <a:schemeClr val="tx1"/>
                    </a:solidFill>
                    <a:latin typeface="Arial" panose="020B0604020202020204" pitchFamily="34" charset="0"/>
                  </a:defRPr>
                </a:lvl4pPr>
                <a:lvl5pPr marL="2057400" indent="-228600" defTabSz="773113">
                  <a:spcBef>
                    <a:spcPct val="30000"/>
                  </a:spcBef>
                  <a:defRPr sz="1200">
                    <a:solidFill>
                      <a:schemeClr val="tx1"/>
                    </a:solidFill>
                    <a:latin typeface="Arial" panose="020B0604020202020204" pitchFamily="34" charset="0"/>
                  </a:defRPr>
                </a:lvl5pPr>
                <a:lvl6pPr marL="2514600" indent="-228600" defTabSz="7731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7731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7731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773113" eaLnBrk="0" fontAlgn="base" hangingPunct="0">
                  <a:spcBef>
                    <a:spcPct val="30000"/>
                  </a:spcBef>
                  <a:spcAft>
                    <a:spcPct val="0"/>
                  </a:spcAft>
                  <a:defRPr sz="1200">
                    <a:solidFill>
                      <a:schemeClr val="tx1"/>
                    </a:solidFill>
                    <a:latin typeface="Arial" panose="020B0604020202020204" pitchFamily="34" charset="0"/>
                  </a:defRPr>
                </a:lvl9pPr>
              </a:lstStyle>
              <a:p>
                <a:pPr algn="ctr">
                  <a:spcBef>
                    <a:spcPct val="50000"/>
                  </a:spcBef>
                </a:pPr>
                <a:r>
                  <a:rPr lang="fr-FR" altLang="fr-FR" sz="2400" b="1">
                    <a:latin typeface="Times New Roman" panose="02020603050405020304" pitchFamily="18" charset="0"/>
                  </a:rPr>
                  <a:t>NOTES</a:t>
                </a:r>
              </a:p>
            </p:txBody>
          </p:sp>
          <p:pic>
            <p:nvPicPr>
              <p:cNvPr id="56330" name="Picture 9">
                <a:extLst>
                  <a:ext uri="{FF2B5EF4-FFF2-40B4-BE49-F238E27FC236}">
                    <a16:creationId xmlns:a16="http://schemas.microsoft.com/office/drawing/2014/main" id="{00DF7784-DAEB-D6E1-33D5-0EB7FF54FB6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 y="2802"/>
                <a:ext cx="327"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C6490B5-205C-465E-9709-6C336E1097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A29982-4589-42AA-97C5-739F50D28D11}" type="slidenum">
              <a:rPr lang="fr-FR" altLang="fr-FR"/>
              <a:pPr>
                <a:spcBef>
                  <a:spcPct val="0"/>
                </a:spcBef>
              </a:pPr>
              <a:t>11</a:t>
            </a:fld>
            <a:endParaRPr lang="fr-FR" altLang="fr-FR"/>
          </a:p>
        </p:txBody>
      </p:sp>
      <p:graphicFrame>
        <p:nvGraphicFramePr>
          <p:cNvPr id="58371" name="Object 2">
            <a:extLst>
              <a:ext uri="{FF2B5EF4-FFF2-40B4-BE49-F238E27FC236}">
                <a16:creationId xmlns:a16="http://schemas.microsoft.com/office/drawing/2014/main" id="{2F25EB9B-A7CA-C941-B5BC-8A8DB194CE5A}"/>
              </a:ext>
            </a:extLst>
          </p:cNvPr>
          <p:cNvGraphicFramePr>
            <a:graphicFrameLocks noChangeAspect="1"/>
          </p:cNvGraphicFramePr>
          <p:nvPr/>
        </p:nvGraphicFramePr>
        <p:xfrm>
          <a:off x="5022850" y="4059238"/>
          <a:ext cx="982663" cy="600075"/>
        </p:xfrm>
        <a:graphic>
          <a:graphicData uri="http://schemas.openxmlformats.org/presentationml/2006/ole">
            <mc:AlternateContent xmlns:mc="http://schemas.openxmlformats.org/markup-compatibility/2006">
              <mc:Choice xmlns:v="urn:schemas-microsoft-com:vml" Requires="v">
                <p:oleObj name="Image" r:id="rId3" imgW="1447800" imgH="927100" progId="Word.Picture.8">
                  <p:embed/>
                </p:oleObj>
              </mc:Choice>
              <mc:Fallback>
                <p:oleObj name="Image" r:id="rId3" imgW="1447800" imgH="9271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850" y="4059238"/>
                        <a:ext cx="9826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2" name="Rectangle 3">
            <a:extLst>
              <a:ext uri="{FF2B5EF4-FFF2-40B4-BE49-F238E27FC236}">
                <a16:creationId xmlns:a16="http://schemas.microsoft.com/office/drawing/2014/main" id="{DEC12082-1440-80E5-13B4-A26AD5242D21}"/>
              </a:ext>
            </a:extLst>
          </p:cNvPr>
          <p:cNvSpPr>
            <a:spLocks noRot="1" noChangeArrowheads="1" noTextEdit="1"/>
          </p:cNvSpPr>
          <p:nvPr>
            <p:ph type="sldImg"/>
          </p:nvPr>
        </p:nvSpPr>
        <p:spPr>
          <a:xfrm>
            <a:off x="792163" y="361950"/>
            <a:ext cx="5002212" cy="3751263"/>
          </a:xfrm>
          <a:ln/>
        </p:spPr>
      </p:sp>
      <p:sp>
        <p:nvSpPr>
          <p:cNvPr id="58373" name="Rectangle 4">
            <a:extLst>
              <a:ext uri="{FF2B5EF4-FFF2-40B4-BE49-F238E27FC236}">
                <a16:creationId xmlns:a16="http://schemas.microsoft.com/office/drawing/2014/main" id="{531EDBF0-F6D3-5D5D-DC04-EE36067A389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grpSp>
        <p:nvGrpSpPr>
          <p:cNvPr id="58374" name="Group 5">
            <a:extLst>
              <a:ext uri="{FF2B5EF4-FFF2-40B4-BE49-F238E27FC236}">
                <a16:creationId xmlns:a16="http://schemas.microsoft.com/office/drawing/2014/main" id="{243F1D67-A03A-74EC-2916-131FF79045DC}"/>
              </a:ext>
            </a:extLst>
          </p:cNvPr>
          <p:cNvGrpSpPr>
            <a:grpSpLocks/>
          </p:cNvGrpSpPr>
          <p:nvPr/>
        </p:nvGrpSpPr>
        <p:grpSpPr bwMode="auto">
          <a:xfrm>
            <a:off x="674688" y="4197350"/>
            <a:ext cx="5346700" cy="4564063"/>
            <a:chOff x="480" y="2544"/>
            <a:chExt cx="3471" cy="3047"/>
          </a:xfrm>
        </p:grpSpPr>
        <p:sp>
          <p:nvSpPr>
            <p:cNvPr id="58375" name="Rectangle 6">
              <a:extLst>
                <a:ext uri="{FF2B5EF4-FFF2-40B4-BE49-F238E27FC236}">
                  <a16:creationId xmlns:a16="http://schemas.microsoft.com/office/drawing/2014/main" id="{CB8E96AE-9AC1-8F3E-D299-0C9A3D304D47}"/>
                </a:ext>
              </a:extLst>
            </p:cNvPr>
            <p:cNvSpPr>
              <a:spLocks noChangeArrowheads="1"/>
            </p:cNvSpPr>
            <p:nvPr/>
          </p:nvSpPr>
          <p:spPr bwMode="auto">
            <a:xfrm>
              <a:off x="480" y="2850"/>
              <a:ext cx="3471" cy="2741"/>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lIns="96466" tIns="48234" rIns="96466" bIns="4823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nvGrpSpPr>
            <p:cNvPr id="58376" name="Group 7">
              <a:extLst>
                <a:ext uri="{FF2B5EF4-FFF2-40B4-BE49-F238E27FC236}">
                  <a16:creationId xmlns:a16="http://schemas.microsoft.com/office/drawing/2014/main" id="{0FFC2670-04FB-3A59-A049-2ADBF0E7B504}"/>
                </a:ext>
              </a:extLst>
            </p:cNvPr>
            <p:cNvGrpSpPr>
              <a:grpSpLocks/>
            </p:cNvGrpSpPr>
            <p:nvPr/>
          </p:nvGrpSpPr>
          <p:grpSpPr bwMode="auto">
            <a:xfrm>
              <a:off x="519" y="2544"/>
              <a:ext cx="2131" cy="475"/>
              <a:chOff x="279" y="2801"/>
              <a:chExt cx="2285" cy="484"/>
            </a:xfrm>
          </p:grpSpPr>
          <p:sp>
            <p:nvSpPr>
              <p:cNvPr id="58377" name="Rectangle 8">
                <a:extLst>
                  <a:ext uri="{FF2B5EF4-FFF2-40B4-BE49-F238E27FC236}">
                    <a16:creationId xmlns:a16="http://schemas.microsoft.com/office/drawing/2014/main" id="{817E312D-2A9A-F77A-9D07-6CD8CACFD5D5}"/>
                  </a:ext>
                </a:extLst>
              </p:cNvPr>
              <p:cNvSpPr>
                <a:spLocks noChangeArrowheads="1"/>
              </p:cNvSpPr>
              <p:nvPr/>
            </p:nvSpPr>
            <p:spPr bwMode="auto">
              <a:xfrm>
                <a:off x="1492" y="2801"/>
                <a:ext cx="10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5" tIns="46744" rIns="93485" bIns="46744">
                <a:spAutoFit/>
              </a:bodyPr>
              <a:lstStyle>
                <a:lvl1pPr defTabSz="773113">
                  <a:spcBef>
                    <a:spcPct val="30000"/>
                  </a:spcBef>
                  <a:defRPr sz="1200">
                    <a:solidFill>
                      <a:schemeClr val="tx1"/>
                    </a:solidFill>
                    <a:latin typeface="Arial" panose="020B0604020202020204" pitchFamily="34" charset="0"/>
                  </a:defRPr>
                </a:lvl1pPr>
                <a:lvl2pPr marL="742950" indent="-285750" defTabSz="773113">
                  <a:spcBef>
                    <a:spcPct val="30000"/>
                  </a:spcBef>
                  <a:defRPr sz="1200">
                    <a:solidFill>
                      <a:schemeClr val="tx1"/>
                    </a:solidFill>
                    <a:latin typeface="Arial" panose="020B0604020202020204" pitchFamily="34" charset="0"/>
                  </a:defRPr>
                </a:lvl2pPr>
                <a:lvl3pPr marL="1143000" indent="-228600" defTabSz="773113">
                  <a:spcBef>
                    <a:spcPct val="30000"/>
                  </a:spcBef>
                  <a:defRPr sz="1200">
                    <a:solidFill>
                      <a:schemeClr val="tx1"/>
                    </a:solidFill>
                    <a:latin typeface="Arial" panose="020B0604020202020204" pitchFamily="34" charset="0"/>
                  </a:defRPr>
                </a:lvl3pPr>
                <a:lvl4pPr marL="1600200" indent="-228600" defTabSz="773113">
                  <a:spcBef>
                    <a:spcPct val="30000"/>
                  </a:spcBef>
                  <a:defRPr sz="1200">
                    <a:solidFill>
                      <a:schemeClr val="tx1"/>
                    </a:solidFill>
                    <a:latin typeface="Arial" panose="020B0604020202020204" pitchFamily="34" charset="0"/>
                  </a:defRPr>
                </a:lvl4pPr>
                <a:lvl5pPr marL="2057400" indent="-228600" defTabSz="773113">
                  <a:spcBef>
                    <a:spcPct val="30000"/>
                  </a:spcBef>
                  <a:defRPr sz="1200">
                    <a:solidFill>
                      <a:schemeClr val="tx1"/>
                    </a:solidFill>
                    <a:latin typeface="Arial" panose="020B0604020202020204" pitchFamily="34" charset="0"/>
                  </a:defRPr>
                </a:lvl5pPr>
                <a:lvl6pPr marL="2514600" indent="-228600" defTabSz="7731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7731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7731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773113" eaLnBrk="0" fontAlgn="base" hangingPunct="0">
                  <a:spcBef>
                    <a:spcPct val="30000"/>
                  </a:spcBef>
                  <a:spcAft>
                    <a:spcPct val="0"/>
                  </a:spcAft>
                  <a:defRPr sz="1200">
                    <a:solidFill>
                      <a:schemeClr val="tx1"/>
                    </a:solidFill>
                    <a:latin typeface="Arial" panose="020B0604020202020204" pitchFamily="34" charset="0"/>
                  </a:defRPr>
                </a:lvl9pPr>
              </a:lstStyle>
              <a:p>
                <a:pPr algn="ctr">
                  <a:spcBef>
                    <a:spcPct val="50000"/>
                  </a:spcBef>
                </a:pPr>
                <a:r>
                  <a:rPr lang="fr-FR" altLang="fr-FR" sz="2400" b="1">
                    <a:latin typeface="Times New Roman" panose="02020603050405020304" pitchFamily="18" charset="0"/>
                  </a:rPr>
                  <a:t>NOTES</a:t>
                </a:r>
              </a:p>
            </p:txBody>
          </p:sp>
          <p:pic>
            <p:nvPicPr>
              <p:cNvPr id="58378" name="Picture 9">
                <a:extLst>
                  <a:ext uri="{FF2B5EF4-FFF2-40B4-BE49-F238E27FC236}">
                    <a16:creationId xmlns:a16="http://schemas.microsoft.com/office/drawing/2014/main" id="{7E767496-9219-A05E-7021-CED6CB55865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 y="2802"/>
                <a:ext cx="327"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7" descr="C3-HD-BTM.png">
            <a:extLst>
              <a:ext uri="{FF2B5EF4-FFF2-40B4-BE49-F238E27FC236}">
                <a16:creationId xmlns:a16="http://schemas.microsoft.com/office/drawing/2014/main" id="{DCF635BD-75CC-80DD-30EC-BF3083EC48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28700" y="1803405"/>
            <a:ext cx="7086600" cy="1825096"/>
          </a:xfrm>
        </p:spPr>
        <p:txBody>
          <a:bodyPr anchor="b"/>
          <a:lstStyle>
            <a:lvl1pPr algn="l">
              <a:defRPr sz="4500"/>
            </a:lvl1pPr>
          </a:lstStyle>
          <a:p>
            <a:r>
              <a:rPr lang="fr-FR"/>
              <a:t>Modifiez le style du titre</a:t>
            </a:r>
            <a:endParaRPr lang="en-US" dirty="0"/>
          </a:p>
        </p:txBody>
      </p:sp>
      <p:sp>
        <p:nvSpPr>
          <p:cNvPr id="3" name="Subtitle 2"/>
          <p:cNvSpPr>
            <a:spLocks noGrp="1"/>
          </p:cNvSpPr>
          <p:nvPr>
            <p:ph type="subTitle" idx="1"/>
          </p:nvPr>
        </p:nvSpPr>
        <p:spPr>
          <a:xfrm>
            <a:off x="1028700" y="3632201"/>
            <a:ext cx="7086600" cy="685800"/>
          </a:xfrm>
        </p:spPr>
        <p:txBody>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5" name="Date Placeholder 3">
            <a:extLst>
              <a:ext uri="{FF2B5EF4-FFF2-40B4-BE49-F238E27FC236}">
                <a16:creationId xmlns:a16="http://schemas.microsoft.com/office/drawing/2014/main" id="{4A5EF4E6-364B-128B-3A46-F0948D9EB4C9}"/>
              </a:ext>
            </a:extLst>
          </p:cNvPr>
          <p:cNvSpPr>
            <a:spLocks noGrp="1"/>
          </p:cNvSpPr>
          <p:nvPr>
            <p:ph type="dt" sz="half" idx="10"/>
          </p:nvPr>
        </p:nvSpPr>
        <p:spPr>
          <a:xfrm>
            <a:off x="5932488" y="4314825"/>
            <a:ext cx="2182812" cy="374650"/>
          </a:xfrm>
        </p:spPr>
        <p:txBody>
          <a:bodyPr/>
          <a:lstStyle>
            <a:lvl1pPr>
              <a:defRPr/>
            </a:lvl1pPr>
          </a:lstStyle>
          <a:p>
            <a:pPr>
              <a:defRPr/>
            </a:pPr>
            <a:endParaRPr lang="fr-FR"/>
          </a:p>
        </p:txBody>
      </p:sp>
      <p:sp>
        <p:nvSpPr>
          <p:cNvPr id="6" name="Footer Placeholder 4">
            <a:extLst>
              <a:ext uri="{FF2B5EF4-FFF2-40B4-BE49-F238E27FC236}">
                <a16:creationId xmlns:a16="http://schemas.microsoft.com/office/drawing/2014/main" id="{7AE2D5A7-DA8E-0390-8793-353F9E6AFFAD}"/>
              </a:ext>
            </a:extLst>
          </p:cNvPr>
          <p:cNvSpPr>
            <a:spLocks noGrp="1"/>
          </p:cNvSpPr>
          <p:nvPr>
            <p:ph type="ftr" sz="quarter" idx="11"/>
          </p:nvPr>
        </p:nvSpPr>
        <p:spPr>
          <a:xfrm>
            <a:off x="1028700" y="4324350"/>
            <a:ext cx="4800600" cy="365125"/>
          </a:xfrm>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7EE2F96E-0219-03BE-DDCC-AB918EE2FD34}"/>
              </a:ext>
            </a:extLst>
          </p:cNvPr>
          <p:cNvSpPr>
            <a:spLocks noGrp="1"/>
          </p:cNvSpPr>
          <p:nvPr>
            <p:ph type="sldNum" sz="quarter" idx="12"/>
          </p:nvPr>
        </p:nvSpPr>
        <p:spPr>
          <a:xfrm>
            <a:off x="6057900" y="1430338"/>
            <a:ext cx="2057400" cy="365125"/>
          </a:xfrm>
        </p:spPr>
        <p:txBody>
          <a:bodyPr/>
          <a:lstStyle>
            <a:lvl1pPr>
              <a:defRPr/>
            </a:lvl1pPr>
          </a:lstStyle>
          <a:p>
            <a:fld id="{CEB0580A-5BD8-436E-9ABA-D78EF8644395}" type="slidenum">
              <a:rPr lang="fr-FR" altLang="fr-FR"/>
              <a:pPr/>
              <a:t>‹N°›</a:t>
            </a:fld>
            <a:endParaRPr lang="fr-FR" altLang="fr-FR"/>
          </a:p>
        </p:txBody>
      </p:sp>
    </p:spTree>
    <p:extLst>
      <p:ext uri="{BB962C8B-B14F-4D97-AF65-F5344CB8AC3E}">
        <p14:creationId xmlns:p14="http://schemas.microsoft.com/office/powerpoint/2010/main" val="124109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511295" y="941440"/>
            <a:ext cx="8116380" cy="3478161"/>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a:extLst>
              <a:ext uri="{FF2B5EF4-FFF2-40B4-BE49-F238E27FC236}">
                <a16:creationId xmlns:a16="http://schemas.microsoft.com/office/drawing/2014/main" id="{96D4B77B-CA7F-5492-09D9-7FA361E202AA}"/>
              </a:ext>
            </a:extLst>
          </p:cNvPr>
          <p:cNvSpPr>
            <a:spLocks noGrp="1"/>
          </p:cNvSpPr>
          <p:nvPr>
            <p:ph type="dt" sz="half" idx="10"/>
          </p:nvPr>
        </p:nvSpPr>
        <p:spPr/>
        <p:txBody>
          <a:bodyPr/>
          <a:lstStyle>
            <a:lvl1pPr>
              <a:defRPr/>
            </a:lvl1pPr>
          </a:lstStyle>
          <a:p>
            <a:pPr>
              <a:defRPr/>
            </a:pPr>
            <a:endParaRPr lang="fr-FR"/>
          </a:p>
        </p:txBody>
      </p:sp>
      <p:sp>
        <p:nvSpPr>
          <p:cNvPr id="6" name="Footer Placeholder 5">
            <a:extLst>
              <a:ext uri="{FF2B5EF4-FFF2-40B4-BE49-F238E27FC236}">
                <a16:creationId xmlns:a16="http://schemas.microsoft.com/office/drawing/2014/main" id="{1688005E-9F2F-3634-D4A1-5791ED216DD2}"/>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6">
            <a:extLst>
              <a:ext uri="{FF2B5EF4-FFF2-40B4-BE49-F238E27FC236}">
                <a16:creationId xmlns:a16="http://schemas.microsoft.com/office/drawing/2014/main" id="{B3048E0C-FCAB-9A82-BA0D-B623248C38F6}"/>
              </a:ext>
            </a:extLst>
          </p:cNvPr>
          <p:cNvSpPr>
            <a:spLocks noGrp="1"/>
          </p:cNvSpPr>
          <p:nvPr>
            <p:ph type="sldNum" sz="quarter" idx="12"/>
          </p:nvPr>
        </p:nvSpPr>
        <p:spPr/>
        <p:txBody>
          <a:bodyPr/>
          <a:lstStyle>
            <a:lvl1pPr>
              <a:defRPr/>
            </a:lvl1pPr>
          </a:lstStyle>
          <a:p>
            <a:fld id="{F2AB898A-8ACF-457A-B4D4-C395D8074AA0}" type="slidenum">
              <a:rPr lang="fr-FR" altLang="fr-FR"/>
              <a:pPr/>
              <a:t>‹N°›</a:t>
            </a:fld>
            <a:endParaRPr lang="fr-FR" altLang="fr-FR"/>
          </a:p>
        </p:txBody>
      </p:sp>
    </p:spTree>
    <p:extLst>
      <p:ext uri="{BB962C8B-B14F-4D97-AF65-F5344CB8AC3E}">
        <p14:creationId xmlns:p14="http://schemas.microsoft.com/office/powerpoint/2010/main" val="219956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3" name="Picture 8" descr="C3-HD-BTM.png">
            <a:extLst>
              <a:ext uri="{FF2B5EF4-FFF2-40B4-BE49-F238E27FC236}">
                <a16:creationId xmlns:a16="http://schemas.microsoft.com/office/drawing/2014/main" id="{95F524DC-8ACF-EF86-F044-0B369FCD2D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350" y="753533"/>
            <a:ext cx="8115300" cy="2802467"/>
          </a:xfrm>
        </p:spPr>
        <p:txBody>
          <a:bodyPr/>
          <a:lstStyle>
            <a:lvl1pPr algn="l">
              <a:defRPr sz="2400"/>
            </a:lvl1pPr>
          </a:lstStyle>
          <a:p>
            <a:r>
              <a:rPr lang="fr-FR"/>
              <a:t>Modifiez le style du titre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a:extLst>
              <a:ext uri="{FF2B5EF4-FFF2-40B4-BE49-F238E27FC236}">
                <a16:creationId xmlns:a16="http://schemas.microsoft.com/office/drawing/2014/main" id="{F8274F4D-F350-055E-6566-A571164F91A3}"/>
              </a:ext>
            </a:extLst>
          </p:cNvPr>
          <p:cNvSpPr>
            <a:spLocks noGrp="1"/>
          </p:cNvSpPr>
          <p:nvPr>
            <p:ph type="dt" sz="half" idx="10"/>
          </p:nvPr>
        </p:nvSpPr>
        <p:spPr>
          <a:xfrm>
            <a:off x="5861050" y="381000"/>
            <a:ext cx="2182813" cy="365125"/>
          </a:xfrm>
        </p:spPr>
        <p:txBody>
          <a:bodyPr/>
          <a:lstStyle>
            <a:lvl1pPr algn="r">
              <a:defRPr/>
            </a:lvl1pPr>
          </a:lstStyle>
          <a:p>
            <a:pPr>
              <a:defRPr/>
            </a:pPr>
            <a:endParaRPr lang="fr-FR"/>
          </a:p>
        </p:txBody>
      </p:sp>
      <p:sp>
        <p:nvSpPr>
          <p:cNvPr id="6" name="Footer Placeholder 5">
            <a:extLst>
              <a:ext uri="{FF2B5EF4-FFF2-40B4-BE49-F238E27FC236}">
                <a16:creationId xmlns:a16="http://schemas.microsoft.com/office/drawing/2014/main" id="{4F378D97-F501-43DA-2E35-01899A26E97F}"/>
              </a:ext>
            </a:extLst>
          </p:cNvPr>
          <p:cNvSpPr>
            <a:spLocks noGrp="1"/>
          </p:cNvSpPr>
          <p:nvPr>
            <p:ph type="ftr" sz="quarter" idx="11"/>
          </p:nvPr>
        </p:nvSpPr>
        <p:spPr>
          <a:xfrm>
            <a:off x="514350" y="379413"/>
            <a:ext cx="5243513" cy="365125"/>
          </a:xfrm>
        </p:spPr>
        <p:txBody>
          <a:bodyPr/>
          <a:lstStyle>
            <a:lvl1pPr>
              <a:defRPr/>
            </a:lvl1pPr>
          </a:lstStyle>
          <a:p>
            <a:pPr>
              <a:defRPr/>
            </a:pPr>
            <a:endParaRPr lang="fr-FR"/>
          </a:p>
        </p:txBody>
      </p:sp>
      <p:sp>
        <p:nvSpPr>
          <p:cNvPr id="7" name="Slide Number Placeholder 6">
            <a:extLst>
              <a:ext uri="{FF2B5EF4-FFF2-40B4-BE49-F238E27FC236}">
                <a16:creationId xmlns:a16="http://schemas.microsoft.com/office/drawing/2014/main" id="{40D3D628-4B84-9B28-507C-906FE013CA50}"/>
              </a:ext>
            </a:extLst>
          </p:cNvPr>
          <p:cNvSpPr>
            <a:spLocks noGrp="1"/>
          </p:cNvSpPr>
          <p:nvPr>
            <p:ph type="sldNum" sz="quarter" idx="12"/>
          </p:nvPr>
        </p:nvSpPr>
        <p:spPr>
          <a:xfrm>
            <a:off x="8147050" y="381000"/>
            <a:ext cx="482600" cy="365125"/>
          </a:xfrm>
        </p:spPr>
        <p:txBody>
          <a:bodyPr/>
          <a:lstStyle>
            <a:lvl1pPr>
              <a:defRPr/>
            </a:lvl1pPr>
          </a:lstStyle>
          <a:p>
            <a:fld id="{3F9B4850-5D32-4973-ACD6-3004012B3A99}" type="slidenum">
              <a:rPr lang="fr-FR" altLang="fr-FR"/>
              <a:pPr/>
              <a:t>‹N°›</a:t>
            </a:fld>
            <a:endParaRPr lang="fr-FR" altLang="fr-FR"/>
          </a:p>
        </p:txBody>
      </p:sp>
    </p:spTree>
    <p:extLst>
      <p:ext uri="{BB962C8B-B14F-4D97-AF65-F5344CB8AC3E}">
        <p14:creationId xmlns:p14="http://schemas.microsoft.com/office/powerpoint/2010/main" val="3100478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3" name="Picture 10" descr="C3-HD-BTM.png">
            <a:extLst>
              <a:ext uri="{FF2B5EF4-FFF2-40B4-BE49-F238E27FC236}">
                <a16:creationId xmlns:a16="http://schemas.microsoft.com/office/drawing/2014/main" id="{75862796-BB7E-EE13-2DE2-360C566B35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a:extLst>
              <a:ext uri="{FF2B5EF4-FFF2-40B4-BE49-F238E27FC236}">
                <a16:creationId xmlns:a16="http://schemas.microsoft.com/office/drawing/2014/main" id="{743BC7EC-B63D-18D6-342B-2CF700F69BD4}"/>
              </a:ext>
            </a:extLst>
          </p:cNvPr>
          <p:cNvSpPr txBox="1"/>
          <p:nvPr/>
        </p:nvSpPr>
        <p:spPr>
          <a:xfrm>
            <a:off x="357188" y="93345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hangingPunct="1">
              <a:defRPr/>
            </a:pPr>
            <a:r>
              <a:rPr lang="en-US" sz="6000" dirty="0">
                <a:effectLst/>
              </a:rPr>
              <a:t>“</a:t>
            </a:r>
          </a:p>
        </p:txBody>
      </p:sp>
      <p:sp>
        <p:nvSpPr>
          <p:cNvPr id="6" name="TextBox 9">
            <a:extLst>
              <a:ext uri="{FF2B5EF4-FFF2-40B4-BE49-F238E27FC236}">
                <a16:creationId xmlns:a16="http://schemas.microsoft.com/office/drawing/2014/main" id="{479F61A6-4901-45D6-CC43-F985902BA109}"/>
              </a:ext>
            </a:extLst>
          </p:cNvPr>
          <p:cNvSpPr txBox="1"/>
          <p:nvPr/>
        </p:nvSpPr>
        <p:spPr>
          <a:xfrm>
            <a:off x="8237538" y="2701925"/>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hangingPunct="1">
              <a:defRPr/>
            </a:pPr>
            <a:r>
              <a:rPr lang="en-US" sz="6000" dirty="0">
                <a:effectLst/>
              </a:rPr>
              <a:t>”</a:t>
            </a:r>
          </a:p>
        </p:txBody>
      </p:sp>
      <p:sp>
        <p:nvSpPr>
          <p:cNvPr id="2" name="Title 1"/>
          <p:cNvSpPr>
            <a:spLocks noGrp="1"/>
          </p:cNvSpPr>
          <p:nvPr>
            <p:ph type="title"/>
          </p:nvPr>
        </p:nvSpPr>
        <p:spPr>
          <a:xfrm>
            <a:off x="768351" y="753534"/>
            <a:ext cx="7613650" cy="2604495"/>
          </a:xfrm>
        </p:spPr>
        <p:txBody>
          <a:bodyPr/>
          <a:lstStyle>
            <a:lvl1pPr algn="l">
              <a:defRPr sz="2400"/>
            </a:lvl1pPr>
          </a:lstStyle>
          <a:p>
            <a:r>
              <a:rPr lang="fr-FR"/>
              <a:t>Modifiez le style du titre</a:t>
            </a:r>
            <a:endParaRPr lang="en-US" dirty="0"/>
          </a:p>
        </p:txBody>
      </p:sp>
      <p:sp>
        <p:nvSpPr>
          <p:cNvPr id="12" name="Text Placeholder 3"/>
          <p:cNvSpPr>
            <a:spLocks noGrp="1"/>
          </p:cNvSpPr>
          <p:nvPr>
            <p:ph type="body" sz="half" idx="13"/>
          </p:nvPr>
        </p:nvSpPr>
        <p:spPr>
          <a:xfrm>
            <a:off x="977899" y="3365557"/>
            <a:ext cx="7194552" cy="444443"/>
          </a:xfrm>
        </p:spPr>
        <p:txBody>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4" name="Text Placeholder 3"/>
          <p:cNvSpPr>
            <a:spLocks noGrp="1"/>
          </p:cNvSpPr>
          <p:nvPr>
            <p:ph type="body" sz="half" idx="2"/>
          </p:nvPr>
        </p:nvSpPr>
        <p:spPr>
          <a:xfrm>
            <a:off x="768351" y="3959863"/>
            <a:ext cx="7613650" cy="679871"/>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7" name="Date Placeholder 4">
            <a:extLst>
              <a:ext uri="{FF2B5EF4-FFF2-40B4-BE49-F238E27FC236}">
                <a16:creationId xmlns:a16="http://schemas.microsoft.com/office/drawing/2014/main" id="{5B7653FA-500E-4680-F0E9-5AC9A21F8C97}"/>
              </a:ext>
            </a:extLst>
          </p:cNvPr>
          <p:cNvSpPr>
            <a:spLocks noGrp="1"/>
          </p:cNvSpPr>
          <p:nvPr>
            <p:ph type="dt" sz="half" idx="14"/>
          </p:nvPr>
        </p:nvSpPr>
        <p:spPr>
          <a:xfrm>
            <a:off x="5861050" y="381000"/>
            <a:ext cx="2182813" cy="365125"/>
          </a:xfrm>
        </p:spPr>
        <p:txBody>
          <a:bodyPr/>
          <a:lstStyle>
            <a:lvl1pPr algn="r">
              <a:defRPr/>
            </a:lvl1pPr>
          </a:lstStyle>
          <a:p>
            <a:pPr>
              <a:defRPr/>
            </a:pPr>
            <a:endParaRPr lang="fr-FR"/>
          </a:p>
        </p:txBody>
      </p:sp>
      <p:sp>
        <p:nvSpPr>
          <p:cNvPr id="8" name="Footer Placeholder 5">
            <a:extLst>
              <a:ext uri="{FF2B5EF4-FFF2-40B4-BE49-F238E27FC236}">
                <a16:creationId xmlns:a16="http://schemas.microsoft.com/office/drawing/2014/main" id="{426CF54F-F24E-D827-F12E-F0774BF522F4}"/>
              </a:ext>
            </a:extLst>
          </p:cNvPr>
          <p:cNvSpPr>
            <a:spLocks noGrp="1"/>
          </p:cNvSpPr>
          <p:nvPr>
            <p:ph type="ftr" sz="quarter" idx="15"/>
          </p:nvPr>
        </p:nvSpPr>
        <p:spPr>
          <a:xfrm>
            <a:off x="514350" y="379413"/>
            <a:ext cx="5243513" cy="365125"/>
          </a:xfrm>
        </p:spPr>
        <p:txBody>
          <a:bodyPr/>
          <a:lstStyle>
            <a:lvl1pPr>
              <a:defRPr/>
            </a:lvl1pPr>
          </a:lstStyle>
          <a:p>
            <a:pPr>
              <a:defRPr/>
            </a:pPr>
            <a:endParaRPr lang="fr-FR"/>
          </a:p>
        </p:txBody>
      </p:sp>
      <p:sp>
        <p:nvSpPr>
          <p:cNvPr id="9" name="Slide Number Placeholder 6">
            <a:extLst>
              <a:ext uri="{FF2B5EF4-FFF2-40B4-BE49-F238E27FC236}">
                <a16:creationId xmlns:a16="http://schemas.microsoft.com/office/drawing/2014/main" id="{3D848889-9F49-F670-00D9-4A1A1A9F9E77}"/>
              </a:ext>
            </a:extLst>
          </p:cNvPr>
          <p:cNvSpPr>
            <a:spLocks noGrp="1"/>
          </p:cNvSpPr>
          <p:nvPr>
            <p:ph type="sldNum" sz="quarter" idx="16"/>
          </p:nvPr>
        </p:nvSpPr>
        <p:spPr>
          <a:xfrm>
            <a:off x="8147050" y="381000"/>
            <a:ext cx="482600" cy="365125"/>
          </a:xfrm>
        </p:spPr>
        <p:txBody>
          <a:bodyPr/>
          <a:lstStyle>
            <a:lvl1pPr>
              <a:defRPr/>
            </a:lvl1pPr>
          </a:lstStyle>
          <a:p>
            <a:fld id="{48DB663C-E093-4044-A65E-B0ED1B3D0E36}" type="slidenum">
              <a:rPr lang="fr-FR" altLang="fr-FR"/>
              <a:pPr/>
              <a:t>‹N°›</a:t>
            </a:fld>
            <a:endParaRPr lang="fr-FR" altLang="fr-FR"/>
          </a:p>
        </p:txBody>
      </p:sp>
    </p:spTree>
    <p:extLst>
      <p:ext uri="{BB962C8B-B14F-4D97-AF65-F5344CB8AC3E}">
        <p14:creationId xmlns:p14="http://schemas.microsoft.com/office/powerpoint/2010/main" val="994074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3" name="Picture 7" descr="C3-HD-BTM.png">
            <a:extLst>
              <a:ext uri="{FF2B5EF4-FFF2-40B4-BE49-F238E27FC236}">
                <a16:creationId xmlns:a16="http://schemas.microsoft.com/office/drawing/2014/main" id="{CC630B79-F026-6582-B315-87869FCA7E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8371" y="1124702"/>
            <a:ext cx="7609640" cy="2511835"/>
          </a:xfrm>
        </p:spPr>
        <p:txBody>
          <a:bodyPr anchor="b"/>
          <a:lstStyle>
            <a:lvl1pPr algn="l">
              <a:defRPr sz="2400"/>
            </a:lvl1pPr>
          </a:lstStyle>
          <a:p>
            <a:r>
              <a:rPr lang="fr-FR"/>
              <a:t>Modifiez le style du titre</a:t>
            </a:r>
            <a:endParaRPr lang="en-US" dirty="0"/>
          </a:p>
        </p:txBody>
      </p:sp>
      <p:sp>
        <p:nvSpPr>
          <p:cNvPr id="4" name="Text Placeholder 3"/>
          <p:cNvSpPr>
            <a:spLocks noGrp="1"/>
          </p:cNvSpPr>
          <p:nvPr>
            <p:ph type="body" sz="half" idx="2"/>
          </p:nvPr>
        </p:nvSpPr>
        <p:spPr>
          <a:xfrm>
            <a:off x="768350" y="3648316"/>
            <a:ext cx="7608491" cy="9998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a:extLst>
              <a:ext uri="{FF2B5EF4-FFF2-40B4-BE49-F238E27FC236}">
                <a16:creationId xmlns:a16="http://schemas.microsoft.com/office/drawing/2014/main" id="{1BFCB450-2C6F-042F-FBB2-BF6FED6463B0}"/>
              </a:ext>
            </a:extLst>
          </p:cNvPr>
          <p:cNvSpPr>
            <a:spLocks noGrp="1"/>
          </p:cNvSpPr>
          <p:nvPr>
            <p:ph type="dt" sz="half" idx="10"/>
          </p:nvPr>
        </p:nvSpPr>
        <p:spPr>
          <a:xfrm>
            <a:off x="5861050" y="379413"/>
            <a:ext cx="2182813" cy="365125"/>
          </a:xfrm>
        </p:spPr>
        <p:txBody>
          <a:bodyPr/>
          <a:lstStyle>
            <a:lvl1pPr algn="r">
              <a:defRPr/>
            </a:lvl1pPr>
          </a:lstStyle>
          <a:p>
            <a:pPr>
              <a:defRPr/>
            </a:pPr>
            <a:endParaRPr lang="fr-FR"/>
          </a:p>
        </p:txBody>
      </p:sp>
      <p:sp>
        <p:nvSpPr>
          <p:cNvPr id="6" name="Footer Placeholder 5">
            <a:extLst>
              <a:ext uri="{FF2B5EF4-FFF2-40B4-BE49-F238E27FC236}">
                <a16:creationId xmlns:a16="http://schemas.microsoft.com/office/drawing/2014/main" id="{2D9C6B01-A8E2-372E-83F7-9FC1803E0064}"/>
              </a:ext>
            </a:extLst>
          </p:cNvPr>
          <p:cNvSpPr>
            <a:spLocks noGrp="1"/>
          </p:cNvSpPr>
          <p:nvPr>
            <p:ph type="ftr" sz="quarter" idx="11"/>
          </p:nvPr>
        </p:nvSpPr>
        <p:spPr>
          <a:xfrm>
            <a:off x="514350" y="379413"/>
            <a:ext cx="5243513" cy="365125"/>
          </a:xfrm>
        </p:spPr>
        <p:txBody>
          <a:bodyPr/>
          <a:lstStyle>
            <a:lvl1pPr>
              <a:defRPr/>
            </a:lvl1pPr>
          </a:lstStyle>
          <a:p>
            <a:pPr>
              <a:defRPr/>
            </a:pPr>
            <a:endParaRPr lang="fr-FR"/>
          </a:p>
        </p:txBody>
      </p:sp>
      <p:sp>
        <p:nvSpPr>
          <p:cNvPr id="7" name="Slide Number Placeholder 6">
            <a:extLst>
              <a:ext uri="{FF2B5EF4-FFF2-40B4-BE49-F238E27FC236}">
                <a16:creationId xmlns:a16="http://schemas.microsoft.com/office/drawing/2014/main" id="{BF2D06F8-B303-2522-CADA-A884B6F18942}"/>
              </a:ext>
            </a:extLst>
          </p:cNvPr>
          <p:cNvSpPr>
            <a:spLocks noGrp="1"/>
          </p:cNvSpPr>
          <p:nvPr>
            <p:ph type="sldNum" sz="quarter" idx="12"/>
          </p:nvPr>
        </p:nvSpPr>
        <p:spPr>
          <a:xfrm>
            <a:off x="8147050" y="381000"/>
            <a:ext cx="482600" cy="365125"/>
          </a:xfrm>
        </p:spPr>
        <p:txBody>
          <a:bodyPr/>
          <a:lstStyle>
            <a:lvl1pPr>
              <a:defRPr/>
            </a:lvl1pPr>
          </a:lstStyle>
          <a:p>
            <a:fld id="{B0D787F6-B049-4BAE-B952-AB25A086FB87}" type="slidenum">
              <a:rPr lang="fr-FR" altLang="fr-FR"/>
              <a:pPr/>
              <a:t>‹N°›</a:t>
            </a:fld>
            <a:endParaRPr lang="fr-FR" altLang="fr-FR"/>
          </a:p>
        </p:txBody>
      </p:sp>
    </p:spTree>
    <p:extLst>
      <p:ext uri="{BB962C8B-B14F-4D97-AF65-F5344CB8AC3E}">
        <p14:creationId xmlns:p14="http://schemas.microsoft.com/office/powerpoint/2010/main" val="1439699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8" name="Text Placeholder 3"/>
          <p:cNvSpPr>
            <a:spLocks noGrp="1"/>
          </p:cNvSpPr>
          <p:nvPr>
            <p:ph type="body" sz="half" idx="15"/>
          </p:nvPr>
        </p:nvSpPr>
        <p:spPr>
          <a:xfrm>
            <a:off x="514349" y="2904565"/>
            <a:ext cx="2592324" cy="331413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10" name="Text Placeholder 3"/>
          <p:cNvSpPr>
            <a:spLocks noGrp="1"/>
          </p:cNvSpPr>
          <p:nvPr>
            <p:ph type="body" sz="half" idx="16"/>
          </p:nvPr>
        </p:nvSpPr>
        <p:spPr>
          <a:xfrm>
            <a:off x="3275144" y="2904067"/>
            <a:ext cx="2592324" cy="33146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12" name="Text Placeholder 3"/>
          <p:cNvSpPr>
            <a:spLocks noGrp="1"/>
          </p:cNvSpPr>
          <p:nvPr>
            <p:ph type="body" sz="half" idx="17"/>
          </p:nvPr>
        </p:nvSpPr>
        <p:spPr>
          <a:xfrm>
            <a:off x="6038851" y="2904565"/>
            <a:ext cx="2592324" cy="331413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2" name="Date Placeholder 2">
            <a:extLst>
              <a:ext uri="{FF2B5EF4-FFF2-40B4-BE49-F238E27FC236}">
                <a16:creationId xmlns:a16="http://schemas.microsoft.com/office/drawing/2014/main" id="{86F0A5D2-FDBD-F419-3096-671E65F11EE4}"/>
              </a:ext>
            </a:extLst>
          </p:cNvPr>
          <p:cNvSpPr>
            <a:spLocks noGrp="1"/>
          </p:cNvSpPr>
          <p:nvPr>
            <p:ph type="dt" sz="half" idx="18"/>
          </p:nvPr>
        </p:nvSpPr>
        <p:spPr/>
        <p:txBody>
          <a:bodyPr/>
          <a:lstStyle>
            <a:lvl1pPr>
              <a:defRPr/>
            </a:lvl1pPr>
          </a:lstStyle>
          <a:p>
            <a:pPr>
              <a:defRPr/>
            </a:pPr>
            <a:endParaRPr lang="fr-FR"/>
          </a:p>
        </p:txBody>
      </p:sp>
      <p:sp>
        <p:nvSpPr>
          <p:cNvPr id="3" name="Footer Placeholder 3">
            <a:extLst>
              <a:ext uri="{FF2B5EF4-FFF2-40B4-BE49-F238E27FC236}">
                <a16:creationId xmlns:a16="http://schemas.microsoft.com/office/drawing/2014/main" id="{5D595C3B-DEDA-29AA-7D55-FCCB5CC64092}"/>
              </a:ext>
            </a:extLst>
          </p:cNvPr>
          <p:cNvSpPr>
            <a:spLocks noGrp="1"/>
          </p:cNvSpPr>
          <p:nvPr>
            <p:ph type="ftr" sz="quarter" idx="19"/>
          </p:nvPr>
        </p:nvSpPr>
        <p:spPr/>
        <p:txBody>
          <a:bodyPr/>
          <a:lstStyle>
            <a:lvl1pPr>
              <a:defRPr/>
            </a:lvl1pPr>
          </a:lstStyle>
          <a:p>
            <a:pPr>
              <a:defRPr/>
            </a:pPr>
            <a:endParaRPr lang="fr-FR"/>
          </a:p>
        </p:txBody>
      </p:sp>
      <p:sp>
        <p:nvSpPr>
          <p:cNvPr id="4" name="Slide Number Placeholder 4">
            <a:extLst>
              <a:ext uri="{FF2B5EF4-FFF2-40B4-BE49-F238E27FC236}">
                <a16:creationId xmlns:a16="http://schemas.microsoft.com/office/drawing/2014/main" id="{8C1E3592-5D9E-1B43-52F8-B7A668FFE7EF}"/>
              </a:ext>
            </a:extLst>
          </p:cNvPr>
          <p:cNvSpPr>
            <a:spLocks noGrp="1"/>
          </p:cNvSpPr>
          <p:nvPr>
            <p:ph type="sldNum" sz="quarter" idx="20"/>
          </p:nvPr>
        </p:nvSpPr>
        <p:spPr/>
        <p:txBody>
          <a:bodyPr/>
          <a:lstStyle>
            <a:lvl1pPr>
              <a:defRPr/>
            </a:lvl1pPr>
          </a:lstStyle>
          <a:p>
            <a:fld id="{1B4F7DA9-CE52-4FDC-BC48-CB89E453B23B}" type="slidenum">
              <a:rPr lang="fr-FR" altLang="fr-FR"/>
              <a:pPr/>
              <a:t>‹N°›</a:t>
            </a:fld>
            <a:endParaRPr lang="fr-FR" altLang="fr-FR"/>
          </a:p>
        </p:txBody>
      </p:sp>
    </p:spTree>
    <p:extLst>
      <p:ext uri="{BB962C8B-B14F-4D97-AF65-F5344CB8AC3E}">
        <p14:creationId xmlns:p14="http://schemas.microsoft.com/office/powerpoint/2010/main" val="3985912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21" name="Text Placeholder 3"/>
          <p:cNvSpPr>
            <a:spLocks noGrp="1"/>
          </p:cNvSpPr>
          <p:nvPr>
            <p:ph type="body" sz="half" idx="18"/>
          </p:nvPr>
        </p:nvSpPr>
        <p:spPr>
          <a:xfrm>
            <a:off x="516463" y="4873765"/>
            <a:ext cx="2588687" cy="134492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24" name="Text Placeholder 3"/>
          <p:cNvSpPr>
            <a:spLocks noGrp="1"/>
          </p:cNvSpPr>
          <p:nvPr>
            <p:ph type="body" sz="half" idx="19"/>
          </p:nvPr>
        </p:nvSpPr>
        <p:spPr>
          <a:xfrm>
            <a:off x="3280699" y="4873764"/>
            <a:ext cx="2586701" cy="134492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27" name="Text Placeholder 3"/>
          <p:cNvSpPr>
            <a:spLocks noGrp="1"/>
          </p:cNvSpPr>
          <p:nvPr>
            <p:ph type="body" sz="half" idx="20"/>
          </p:nvPr>
        </p:nvSpPr>
        <p:spPr>
          <a:xfrm>
            <a:off x="6037299" y="4873762"/>
            <a:ext cx="2589334" cy="134492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2" name="Date Placeholder 2">
            <a:extLst>
              <a:ext uri="{FF2B5EF4-FFF2-40B4-BE49-F238E27FC236}">
                <a16:creationId xmlns:a16="http://schemas.microsoft.com/office/drawing/2014/main" id="{742C89FA-8010-02AA-079D-CC41B8DA5B7B}"/>
              </a:ext>
            </a:extLst>
          </p:cNvPr>
          <p:cNvSpPr>
            <a:spLocks noGrp="1"/>
          </p:cNvSpPr>
          <p:nvPr>
            <p:ph type="dt" sz="half" idx="23"/>
          </p:nvPr>
        </p:nvSpPr>
        <p:spPr/>
        <p:txBody>
          <a:bodyPr/>
          <a:lstStyle>
            <a:lvl1pPr>
              <a:defRPr/>
            </a:lvl1pPr>
          </a:lstStyle>
          <a:p>
            <a:pPr>
              <a:defRPr/>
            </a:pPr>
            <a:endParaRPr lang="fr-FR"/>
          </a:p>
        </p:txBody>
      </p:sp>
      <p:sp>
        <p:nvSpPr>
          <p:cNvPr id="3" name="Footer Placeholder 3">
            <a:extLst>
              <a:ext uri="{FF2B5EF4-FFF2-40B4-BE49-F238E27FC236}">
                <a16:creationId xmlns:a16="http://schemas.microsoft.com/office/drawing/2014/main" id="{95406454-84CC-8B9D-A130-0A2EE0FB66A8}"/>
              </a:ext>
            </a:extLst>
          </p:cNvPr>
          <p:cNvSpPr>
            <a:spLocks noGrp="1"/>
          </p:cNvSpPr>
          <p:nvPr>
            <p:ph type="ftr" sz="quarter" idx="24"/>
          </p:nvPr>
        </p:nvSpPr>
        <p:spPr/>
        <p:txBody>
          <a:bodyPr/>
          <a:lstStyle>
            <a:lvl1pPr>
              <a:defRPr/>
            </a:lvl1pPr>
          </a:lstStyle>
          <a:p>
            <a:pPr>
              <a:defRPr/>
            </a:pPr>
            <a:endParaRPr lang="fr-FR"/>
          </a:p>
        </p:txBody>
      </p:sp>
      <p:sp>
        <p:nvSpPr>
          <p:cNvPr id="4" name="Slide Number Placeholder 4">
            <a:extLst>
              <a:ext uri="{FF2B5EF4-FFF2-40B4-BE49-F238E27FC236}">
                <a16:creationId xmlns:a16="http://schemas.microsoft.com/office/drawing/2014/main" id="{447847B6-1183-EED1-1770-BD132F895F34}"/>
              </a:ext>
            </a:extLst>
          </p:cNvPr>
          <p:cNvSpPr>
            <a:spLocks noGrp="1"/>
          </p:cNvSpPr>
          <p:nvPr>
            <p:ph type="sldNum" sz="quarter" idx="25"/>
          </p:nvPr>
        </p:nvSpPr>
        <p:spPr/>
        <p:txBody>
          <a:bodyPr/>
          <a:lstStyle>
            <a:lvl1pPr>
              <a:defRPr/>
            </a:lvl1pPr>
          </a:lstStyle>
          <a:p>
            <a:fld id="{54A8EDCE-F66A-44A7-8EFF-77313075C859}" type="slidenum">
              <a:rPr lang="fr-FR" altLang="fr-FR"/>
              <a:pPr/>
              <a:t>‹N°›</a:t>
            </a:fld>
            <a:endParaRPr lang="fr-FR" altLang="fr-FR"/>
          </a:p>
        </p:txBody>
      </p:sp>
    </p:spTree>
    <p:extLst>
      <p:ext uri="{BB962C8B-B14F-4D97-AF65-F5344CB8AC3E}">
        <p14:creationId xmlns:p14="http://schemas.microsoft.com/office/powerpoint/2010/main" val="218502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B5A5C76C-240E-E269-322E-81EE0783F0E6}"/>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664C0B98-33D3-18C4-7018-D820B69E748F}"/>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F5A55860-3419-CAD2-2FF2-3FAE41B1C738}"/>
              </a:ext>
            </a:extLst>
          </p:cNvPr>
          <p:cNvSpPr>
            <a:spLocks noGrp="1"/>
          </p:cNvSpPr>
          <p:nvPr>
            <p:ph type="sldNum" sz="quarter" idx="12"/>
          </p:nvPr>
        </p:nvSpPr>
        <p:spPr/>
        <p:txBody>
          <a:bodyPr/>
          <a:lstStyle>
            <a:lvl1pPr>
              <a:defRPr/>
            </a:lvl1pPr>
          </a:lstStyle>
          <a:p>
            <a:fld id="{8428AF81-C53D-4D64-927E-5FB380E1DB96}" type="slidenum">
              <a:rPr lang="fr-FR" altLang="fr-FR"/>
              <a:pPr/>
              <a:t>‹N°›</a:t>
            </a:fld>
            <a:endParaRPr lang="fr-FR" altLang="fr-FR"/>
          </a:p>
        </p:txBody>
      </p:sp>
    </p:spTree>
    <p:extLst>
      <p:ext uri="{BB962C8B-B14F-4D97-AF65-F5344CB8AC3E}">
        <p14:creationId xmlns:p14="http://schemas.microsoft.com/office/powerpoint/2010/main" val="391375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4" name="Picture 8" descr="C3-HD-BTM.png">
            <a:extLst>
              <a:ext uri="{FF2B5EF4-FFF2-40B4-BE49-F238E27FC236}">
                <a16:creationId xmlns:a16="http://schemas.microsoft.com/office/drawing/2014/main" id="{E273729D-5DAF-4356-59D0-3E899CD3A1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DCDBBB1F-D42B-49BB-485D-AF87997F3411}"/>
              </a:ext>
            </a:extLst>
          </p:cNvPr>
          <p:cNvSpPr>
            <a:spLocks noGrp="1"/>
          </p:cNvSpPr>
          <p:nvPr>
            <p:ph type="dt" sz="half" idx="10"/>
          </p:nvPr>
        </p:nvSpPr>
        <p:spPr>
          <a:xfrm>
            <a:off x="5861050" y="379413"/>
            <a:ext cx="2182813" cy="365125"/>
          </a:xfrm>
        </p:spPr>
        <p:txBody>
          <a:bodyPr/>
          <a:lstStyle>
            <a:lvl1pPr algn="r">
              <a:defRPr/>
            </a:lvl1pPr>
          </a:lstStyle>
          <a:p>
            <a:pPr>
              <a:defRPr/>
            </a:pPr>
            <a:endParaRPr lang="fr-FR"/>
          </a:p>
        </p:txBody>
      </p:sp>
      <p:sp>
        <p:nvSpPr>
          <p:cNvPr id="6" name="Footer Placeholder 4">
            <a:extLst>
              <a:ext uri="{FF2B5EF4-FFF2-40B4-BE49-F238E27FC236}">
                <a16:creationId xmlns:a16="http://schemas.microsoft.com/office/drawing/2014/main" id="{EFF9C421-1ADC-6069-B83D-CB20ABD502F5}"/>
              </a:ext>
            </a:extLst>
          </p:cNvPr>
          <p:cNvSpPr>
            <a:spLocks noGrp="1"/>
          </p:cNvSpPr>
          <p:nvPr>
            <p:ph type="ftr" sz="quarter" idx="11"/>
          </p:nvPr>
        </p:nvSpPr>
        <p:spPr>
          <a:xfrm>
            <a:off x="514350" y="381000"/>
            <a:ext cx="5243513" cy="365125"/>
          </a:xfrm>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5C77DF59-9EF3-5EFA-78CD-4C192E4DB93B}"/>
              </a:ext>
            </a:extLst>
          </p:cNvPr>
          <p:cNvSpPr>
            <a:spLocks noGrp="1"/>
          </p:cNvSpPr>
          <p:nvPr>
            <p:ph type="sldNum" sz="quarter" idx="12"/>
          </p:nvPr>
        </p:nvSpPr>
        <p:spPr>
          <a:xfrm>
            <a:off x="8147050" y="381000"/>
            <a:ext cx="482600" cy="365125"/>
          </a:xfrm>
        </p:spPr>
        <p:txBody>
          <a:bodyPr/>
          <a:lstStyle>
            <a:lvl1pPr>
              <a:defRPr/>
            </a:lvl1pPr>
          </a:lstStyle>
          <a:p>
            <a:fld id="{1F3140C1-C6A1-49E9-8A29-C53E6D62A37F}" type="slidenum">
              <a:rPr lang="fr-FR" altLang="fr-FR"/>
              <a:pPr/>
              <a:t>‹N°›</a:t>
            </a:fld>
            <a:endParaRPr lang="fr-FR" altLang="fr-FR"/>
          </a:p>
        </p:txBody>
      </p:sp>
    </p:spTree>
    <p:extLst>
      <p:ext uri="{BB962C8B-B14F-4D97-AF65-F5344CB8AC3E}">
        <p14:creationId xmlns:p14="http://schemas.microsoft.com/office/powerpoint/2010/main" val="1137940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7" descr="C3-HD-BTM.png">
            <a:extLst>
              <a:ext uri="{FF2B5EF4-FFF2-40B4-BE49-F238E27FC236}">
                <a16:creationId xmlns:a16="http://schemas.microsoft.com/office/drawing/2014/main" id="{78612631-42B8-6886-CDE2-908D119338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28700" y="1803405"/>
            <a:ext cx="7086600" cy="1825096"/>
          </a:xfrm>
        </p:spPr>
        <p:txBody>
          <a:bodyPr anchor="b"/>
          <a:lstStyle>
            <a:lvl1pPr algn="l">
              <a:defRPr sz="4500"/>
            </a:lvl1pPr>
          </a:lstStyle>
          <a:p>
            <a:r>
              <a:rPr lang="fr-FR"/>
              <a:t>Modifiez le style du titre</a:t>
            </a:r>
            <a:endParaRPr lang="en-US" dirty="0"/>
          </a:p>
        </p:txBody>
      </p:sp>
      <p:sp>
        <p:nvSpPr>
          <p:cNvPr id="3" name="Subtitle 2"/>
          <p:cNvSpPr>
            <a:spLocks noGrp="1"/>
          </p:cNvSpPr>
          <p:nvPr>
            <p:ph type="subTitle" idx="1"/>
          </p:nvPr>
        </p:nvSpPr>
        <p:spPr>
          <a:xfrm>
            <a:off x="1028700" y="3632201"/>
            <a:ext cx="7086600" cy="685800"/>
          </a:xfrm>
        </p:spPr>
        <p:txBody>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5" name="Date Placeholder 3">
            <a:extLst>
              <a:ext uri="{FF2B5EF4-FFF2-40B4-BE49-F238E27FC236}">
                <a16:creationId xmlns:a16="http://schemas.microsoft.com/office/drawing/2014/main" id="{D1013BF7-5B1D-1F24-F5B4-C72A715CA1CA}"/>
              </a:ext>
            </a:extLst>
          </p:cNvPr>
          <p:cNvSpPr>
            <a:spLocks noGrp="1"/>
          </p:cNvSpPr>
          <p:nvPr>
            <p:ph type="dt" sz="half" idx="10"/>
          </p:nvPr>
        </p:nvSpPr>
        <p:spPr>
          <a:xfrm>
            <a:off x="5932488" y="4314825"/>
            <a:ext cx="2182812" cy="374650"/>
          </a:xfrm>
        </p:spPr>
        <p:txBody>
          <a:bodyPr/>
          <a:lstStyle>
            <a:lvl1pPr>
              <a:defRPr/>
            </a:lvl1pPr>
          </a:lstStyle>
          <a:p>
            <a:pPr>
              <a:defRPr/>
            </a:pPr>
            <a:endParaRPr lang="fr-FR"/>
          </a:p>
        </p:txBody>
      </p:sp>
      <p:sp>
        <p:nvSpPr>
          <p:cNvPr id="6" name="Footer Placeholder 4">
            <a:extLst>
              <a:ext uri="{FF2B5EF4-FFF2-40B4-BE49-F238E27FC236}">
                <a16:creationId xmlns:a16="http://schemas.microsoft.com/office/drawing/2014/main" id="{804C72DB-B63F-249F-ACE3-EF2C3F8F42D4}"/>
              </a:ext>
            </a:extLst>
          </p:cNvPr>
          <p:cNvSpPr>
            <a:spLocks noGrp="1"/>
          </p:cNvSpPr>
          <p:nvPr>
            <p:ph type="ftr" sz="quarter" idx="11"/>
          </p:nvPr>
        </p:nvSpPr>
        <p:spPr>
          <a:xfrm>
            <a:off x="1028700" y="4324350"/>
            <a:ext cx="4800600" cy="365125"/>
          </a:xfrm>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276A181E-20F2-C7AE-CD29-4A78B0DB07C7}"/>
              </a:ext>
            </a:extLst>
          </p:cNvPr>
          <p:cNvSpPr>
            <a:spLocks noGrp="1"/>
          </p:cNvSpPr>
          <p:nvPr>
            <p:ph type="sldNum" sz="quarter" idx="12"/>
          </p:nvPr>
        </p:nvSpPr>
        <p:spPr>
          <a:xfrm>
            <a:off x="6057900" y="1430338"/>
            <a:ext cx="2057400" cy="365125"/>
          </a:xfrm>
        </p:spPr>
        <p:txBody>
          <a:bodyPr/>
          <a:lstStyle>
            <a:lvl1pPr>
              <a:defRPr/>
            </a:lvl1pPr>
          </a:lstStyle>
          <a:p>
            <a:fld id="{C1359038-0B9F-4F8F-BFBF-0EB51EA593EA}" type="slidenum">
              <a:rPr lang="fr-FR" altLang="fr-FR"/>
              <a:pPr/>
              <a:t>‹N°›</a:t>
            </a:fld>
            <a:endParaRPr lang="fr-FR" altLang="fr-FR"/>
          </a:p>
        </p:txBody>
      </p:sp>
    </p:spTree>
    <p:extLst>
      <p:ext uri="{BB962C8B-B14F-4D97-AF65-F5344CB8AC3E}">
        <p14:creationId xmlns:p14="http://schemas.microsoft.com/office/powerpoint/2010/main" val="2644748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420ACCB8-8A56-E472-2B3A-AB3B8060AA7F}"/>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3A5520A3-C0B4-7E47-5BA8-F49F1ACF72B1}"/>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6B02B25A-E12D-B6D3-346F-42A6A1CF3AAF}"/>
              </a:ext>
            </a:extLst>
          </p:cNvPr>
          <p:cNvSpPr>
            <a:spLocks noGrp="1"/>
          </p:cNvSpPr>
          <p:nvPr>
            <p:ph type="sldNum" sz="quarter" idx="12"/>
          </p:nvPr>
        </p:nvSpPr>
        <p:spPr/>
        <p:txBody>
          <a:bodyPr/>
          <a:lstStyle>
            <a:lvl1pPr>
              <a:defRPr/>
            </a:lvl1pPr>
          </a:lstStyle>
          <a:p>
            <a:fld id="{E70B220D-E9E3-4166-84E5-F26822D8C56D}" type="slidenum">
              <a:rPr lang="fr-FR" altLang="fr-FR"/>
              <a:pPr/>
              <a:t>‹N°›</a:t>
            </a:fld>
            <a:endParaRPr lang="fr-FR" altLang="fr-FR"/>
          </a:p>
        </p:txBody>
      </p:sp>
    </p:spTree>
    <p:extLst>
      <p:ext uri="{BB962C8B-B14F-4D97-AF65-F5344CB8AC3E}">
        <p14:creationId xmlns:p14="http://schemas.microsoft.com/office/powerpoint/2010/main" val="351898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BA5C6359-DE0A-40C3-95AC-62504477645D}"/>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DAAE22ED-6095-8E84-1C2A-9EDC89F3A616}"/>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6C178AEE-D1AB-380D-287D-456A6AC95735}"/>
              </a:ext>
            </a:extLst>
          </p:cNvPr>
          <p:cNvSpPr>
            <a:spLocks noGrp="1"/>
          </p:cNvSpPr>
          <p:nvPr>
            <p:ph type="sldNum" sz="quarter" idx="12"/>
          </p:nvPr>
        </p:nvSpPr>
        <p:spPr/>
        <p:txBody>
          <a:bodyPr/>
          <a:lstStyle>
            <a:lvl1pPr>
              <a:defRPr/>
            </a:lvl1pPr>
          </a:lstStyle>
          <a:p>
            <a:fld id="{35708257-118C-4B01-856C-8D0A09A12195}" type="slidenum">
              <a:rPr lang="fr-FR" altLang="fr-FR"/>
              <a:pPr/>
              <a:t>‹N°›</a:t>
            </a:fld>
            <a:endParaRPr lang="fr-FR" altLang="fr-FR"/>
          </a:p>
        </p:txBody>
      </p:sp>
    </p:spTree>
    <p:extLst>
      <p:ext uri="{BB962C8B-B14F-4D97-AF65-F5344CB8AC3E}">
        <p14:creationId xmlns:p14="http://schemas.microsoft.com/office/powerpoint/2010/main" val="765051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4" name="Picture 7" descr="C3-HD-BTM.png">
            <a:extLst>
              <a:ext uri="{FF2B5EF4-FFF2-40B4-BE49-F238E27FC236}">
                <a16:creationId xmlns:a16="http://schemas.microsoft.com/office/drawing/2014/main" id="{007B9581-BF6F-709A-09A6-CCB9B96A4C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351" y="753534"/>
            <a:ext cx="8115299" cy="2801935"/>
          </a:xfrm>
        </p:spPr>
        <p:txBody>
          <a:bodyPr anchor="b"/>
          <a:lstStyle>
            <a:lvl1pPr algn="r">
              <a:defRPr sz="3000"/>
            </a:lvl1pPr>
          </a:lstStyle>
          <a:p>
            <a:r>
              <a:rPr lang="fr-FR"/>
              <a:t>Modifiez le style du titre</a:t>
            </a:r>
            <a:endParaRPr lang="en-US" dirty="0"/>
          </a:p>
        </p:txBody>
      </p:sp>
      <p:sp>
        <p:nvSpPr>
          <p:cNvPr id="3" name="Text Placeholder 2"/>
          <p:cNvSpPr>
            <a:spLocks noGrp="1"/>
          </p:cNvSpPr>
          <p:nvPr>
            <p:ph type="body" idx="1"/>
          </p:nvPr>
        </p:nvSpPr>
        <p:spPr>
          <a:xfrm>
            <a:off x="768350" y="3641726"/>
            <a:ext cx="7867650" cy="955675"/>
          </a:xfrm>
        </p:spPr>
        <p:txBody>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5" name="Date Placeholder 3">
            <a:extLst>
              <a:ext uri="{FF2B5EF4-FFF2-40B4-BE49-F238E27FC236}">
                <a16:creationId xmlns:a16="http://schemas.microsoft.com/office/drawing/2014/main" id="{EC315AFB-3FC0-9D21-3DE3-4F6AF0D86228}"/>
              </a:ext>
            </a:extLst>
          </p:cNvPr>
          <p:cNvSpPr>
            <a:spLocks noGrp="1"/>
          </p:cNvSpPr>
          <p:nvPr>
            <p:ph type="dt" sz="half" idx="10"/>
          </p:nvPr>
        </p:nvSpPr>
        <p:spPr>
          <a:xfrm>
            <a:off x="5861050" y="381000"/>
            <a:ext cx="2182813" cy="365125"/>
          </a:xfrm>
        </p:spPr>
        <p:txBody>
          <a:bodyPr/>
          <a:lstStyle>
            <a:lvl1pPr algn="r">
              <a:defRPr/>
            </a:lvl1pPr>
          </a:lstStyle>
          <a:p>
            <a:pPr>
              <a:defRPr/>
            </a:pPr>
            <a:endParaRPr lang="fr-FR"/>
          </a:p>
        </p:txBody>
      </p:sp>
      <p:sp>
        <p:nvSpPr>
          <p:cNvPr id="6" name="Footer Placeholder 4">
            <a:extLst>
              <a:ext uri="{FF2B5EF4-FFF2-40B4-BE49-F238E27FC236}">
                <a16:creationId xmlns:a16="http://schemas.microsoft.com/office/drawing/2014/main" id="{7C8A1C93-26A8-3B0B-DD1F-91154E280B19}"/>
              </a:ext>
            </a:extLst>
          </p:cNvPr>
          <p:cNvSpPr>
            <a:spLocks noGrp="1"/>
          </p:cNvSpPr>
          <p:nvPr>
            <p:ph type="ftr" sz="quarter" idx="11"/>
          </p:nvPr>
        </p:nvSpPr>
        <p:spPr>
          <a:xfrm>
            <a:off x="514350" y="381000"/>
            <a:ext cx="5243513" cy="363538"/>
          </a:xfrm>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9F179C38-43F5-4F3A-D3BD-B5BF05A4C39C}"/>
              </a:ext>
            </a:extLst>
          </p:cNvPr>
          <p:cNvSpPr>
            <a:spLocks noGrp="1"/>
          </p:cNvSpPr>
          <p:nvPr>
            <p:ph type="sldNum" sz="quarter" idx="12"/>
          </p:nvPr>
        </p:nvSpPr>
        <p:spPr>
          <a:xfrm>
            <a:off x="8147050" y="381000"/>
            <a:ext cx="482600" cy="365125"/>
          </a:xfrm>
        </p:spPr>
        <p:txBody>
          <a:bodyPr/>
          <a:lstStyle>
            <a:lvl1pPr>
              <a:defRPr/>
            </a:lvl1pPr>
          </a:lstStyle>
          <a:p>
            <a:fld id="{79278B4D-CC6E-43ED-92A3-CE00789A0E69}" type="slidenum">
              <a:rPr lang="fr-FR" altLang="fr-FR"/>
              <a:pPr/>
              <a:t>‹N°›</a:t>
            </a:fld>
            <a:endParaRPr lang="fr-FR" altLang="fr-FR"/>
          </a:p>
        </p:txBody>
      </p:sp>
    </p:spTree>
    <p:extLst>
      <p:ext uri="{BB962C8B-B14F-4D97-AF65-F5344CB8AC3E}">
        <p14:creationId xmlns:p14="http://schemas.microsoft.com/office/powerpoint/2010/main" val="1758330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a:extLst>
              <a:ext uri="{FF2B5EF4-FFF2-40B4-BE49-F238E27FC236}">
                <a16:creationId xmlns:a16="http://schemas.microsoft.com/office/drawing/2014/main" id="{66E91B4D-2905-079F-58C6-5F2E335AE2E2}"/>
              </a:ext>
            </a:extLst>
          </p:cNvPr>
          <p:cNvSpPr>
            <a:spLocks noGrp="1"/>
          </p:cNvSpPr>
          <p:nvPr>
            <p:ph type="dt" sz="half" idx="10"/>
          </p:nvPr>
        </p:nvSpPr>
        <p:spPr/>
        <p:txBody>
          <a:bodyPr/>
          <a:lstStyle>
            <a:lvl1pPr>
              <a:defRPr/>
            </a:lvl1pPr>
          </a:lstStyle>
          <a:p>
            <a:pPr>
              <a:defRPr/>
            </a:pPr>
            <a:endParaRPr lang="fr-FR"/>
          </a:p>
        </p:txBody>
      </p:sp>
      <p:sp>
        <p:nvSpPr>
          <p:cNvPr id="6" name="Footer Placeholder 5">
            <a:extLst>
              <a:ext uri="{FF2B5EF4-FFF2-40B4-BE49-F238E27FC236}">
                <a16:creationId xmlns:a16="http://schemas.microsoft.com/office/drawing/2014/main" id="{13EF65F1-E9F7-2775-785E-3C0912E85775}"/>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6">
            <a:extLst>
              <a:ext uri="{FF2B5EF4-FFF2-40B4-BE49-F238E27FC236}">
                <a16:creationId xmlns:a16="http://schemas.microsoft.com/office/drawing/2014/main" id="{9EDEA7D1-9661-FD10-4B2C-3F84B9D7F7B2}"/>
              </a:ext>
            </a:extLst>
          </p:cNvPr>
          <p:cNvSpPr>
            <a:spLocks noGrp="1"/>
          </p:cNvSpPr>
          <p:nvPr>
            <p:ph type="sldNum" sz="quarter" idx="12"/>
          </p:nvPr>
        </p:nvSpPr>
        <p:spPr/>
        <p:txBody>
          <a:bodyPr/>
          <a:lstStyle>
            <a:lvl1pPr>
              <a:defRPr/>
            </a:lvl1pPr>
          </a:lstStyle>
          <a:p>
            <a:fld id="{CF4CEC8B-F951-4931-84E3-707943D03C82}" type="slidenum">
              <a:rPr lang="fr-FR" altLang="fr-FR"/>
              <a:pPr/>
              <a:t>‹N°›</a:t>
            </a:fld>
            <a:endParaRPr lang="fr-FR" altLang="fr-FR"/>
          </a:p>
        </p:txBody>
      </p:sp>
    </p:spTree>
    <p:extLst>
      <p:ext uri="{BB962C8B-B14F-4D97-AF65-F5344CB8AC3E}">
        <p14:creationId xmlns:p14="http://schemas.microsoft.com/office/powerpoint/2010/main" val="4098771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685807" y="2183802"/>
            <a:ext cx="3809993" cy="823912"/>
          </a:xfrm>
        </p:spPr>
        <p:txBody>
          <a:bodyPr anchor="b"/>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514351" y="3132667"/>
            <a:ext cx="3983831"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00600" y="2183802"/>
            <a:ext cx="3829050" cy="823912"/>
          </a:xfrm>
        </p:spPr>
        <p:txBody>
          <a:bodyPr anchor="b"/>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629150" y="3132667"/>
            <a:ext cx="4000500"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a:extLst>
              <a:ext uri="{FF2B5EF4-FFF2-40B4-BE49-F238E27FC236}">
                <a16:creationId xmlns:a16="http://schemas.microsoft.com/office/drawing/2014/main" id="{40CFFBDE-B0F0-CE3F-BCF3-4EF6BE5A5B89}"/>
              </a:ext>
            </a:extLst>
          </p:cNvPr>
          <p:cNvSpPr>
            <a:spLocks noGrp="1"/>
          </p:cNvSpPr>
          <p:nvPr>
            <p:ph type="dt" sz="half" idx="10"/>
          </p:nvPr>
        </p:nvSpPr>
        <p:spPr/>
        <p:txBody>
          <a:bodyPr/>
          <a:lstStyle>
            <a:lvl1pPr>
              <a:defRPr/>
            </a:lvl1pPr>
          </a:lstStyle>
          <a:p>
            <a:pPr>
              <a:defRPr/>
            </a:pPr>
            <a:endParaRPr lang="fr-FR"/>
          </a:p>
        </p:txBody>
      </p:sp>
      <p:sp>
        <p:nvSpPr>
          <p:cNvPr id="8" name="Footer Placeholder 7">
            <a:extLst>
              <a:ext uri="{FF2B5EF4-FFF2-40B4-BE49-F238E27FC236}">
                <a16:creationId xmlns:a16="http://schemas.microsoft.com/office/drawing/2014/main" id="{4D75CF17-9200-7FB0-17E2-ADD8FEA072C9}"/>
              </a:ext>
            </a:extLst>
          </p:cNvPr>
          <p:cNvSpPr>
            <a:spLocks noGrp="1"/>
          </p:cNvSpPr>
          <p:nvPr>
            <p:ph type="ftr" sz="quarter" idx="11"/>
          </p:nvPr>
        </p:nvSpPr>
        <p:spPr/>
        <p:txBody>
          <a:bodyPr/>
          <a:lstStyle>
            <a:lvl1pPr>
              <a:defRPr/>
            </a:lvl1pPr>
          </a:lstStyle>
          <a:p>
            <a:pPr>
              <a:defRPr/>
            </a:pPr>
            <a:endParaRPr lang="fr-FR"/>
          </a:p>
        </p:txBody>
      </p:sp>
      <p:sp>
        <p:nvSpPr>
          <p:cNvPr id="9" name="Slide Number Placeholder 8">
            <a:extLst>
              <a:ext uri="{FF2B5EF4-FFF2-40B4-BE49-F238E27FC236}">
                <a16:creationId xmlns:a16="http://schemas.microsoft.com/office/drawing/2014/main" id="{88F7F655-49C1-8654-06E2-1CB68FB5E1C7}"/>
              </a:ext>
            </a:extLst>
          </p:cNvPr>
          <p:cNvSpPr>
            <a:spLocks noGrp="1"/>
          </p:cNvSpPr>
          <p:nvPr>
            <p:ph type="sldNum" sz="quarter" idx="12"/>
          </p:nvPr>
        </p:nvSpPr>
        <p:spPr/>
        <p:txBody>
          <a:bodyPr/>
          <a:lstStyle>
            <a:lvl1pPr>
              <a:defRPr/>
            </a:lvl1pPr>
          </a:lstStyle>
          <a:p>
            <a:fld id="{3F9BCD2A-B25E-45B4-B067-D4BC292FBC5D}" type="slidenum">
              <a:rPr lang="fr-FR" altLang="fr-FR"/>
              <a:pPr/>
              <a:t>‹N°›</a:t>
            </a:fld>
            <a:endParaRPr lang="fr-FR" altLang="fr-FR"/>
          </a:p>
        </p:txBody>
      </p:sp>
    </p:spTree>
    <p:extLst>
      <p:ext uri="{BB962C8B-B14F-4D97-AF65-F5344CB8AC3E}">
        <p14:creationId xmlns:p14="http://schemas.microsoft.com/office/powerpoint/2010/main" val="818162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a:extLst>
              <a:ext uri="{FF2B5EF4-FFF2-40B4-BE49-F238E27FC236}">
                <a16:creationId xmlns:a16="http://schemas.microsoft.com/office/drawing/2014/main" id="{E4CA61E0-29DB-4701-E3AB-FA14983E4885}"/>
              </a:ext>
            </a:extLst>
          </p:cNvPr>
          <p:cNvSpPr>
            <a:spLocks noGrp="1"/>
          </p:cNvSpPr>
          <p:nvPr>
            <p:ph type="dt" sz="half" idx="10"/>
          </p:nvPr>
        </p:nvSpPr>
        <p:spPr/>
        <p:txBody>
          <a:bodyPr/>
          <a:lstStyle>
            <a:lvl1pPr>
              <a:defRPr/>
            </a:lvl1pPr>
          </a:lstStyle>
          <a:p>
            <a:pPr>
              <a:defRPr/>
            </a:pPr>
            <a:endParaRPr lang="fr-FR"/>
          </a:p>
        </p:txBody>
      </p:sp>
      <p:sp>
        <p:nvSpPr>
          <p:cNvPr id="4" name="Footer Placeholder 3">
            <a:extLst>
              <a:ext uri="{FF2B5EF4-FFF2-40B4-BE49-F238E27FC236}">
                <a16:creationId xmlns:a16="http://schemas.microsoft.com/office/drawing/2014/main" id="{BC5FF01C-5DD2-844D-E6B7-D59E3EF66274}"/>
              </a:ext>
            </a:extLst>
          </p:cNvPr>
          <p:cNvSpPr>
            <a:spLocks noGrp="1"/>
          </p:cNvSpPr>
          <p:nvPr>
            <p:ph type="ftr" sz="quarter" idx="11"/>
          </p:nvPr>
        </p:nvSpPr>
        <p:spPr/>
        <p:txBody>
          <a:bodyPr/>
          <a:lstStyle>
            <a:lvl1pPr>
              <a:defRPr/>
            </a:lvl1pPr>
          </a:lstStyle>
          <a:p>
            <a:pPr>
              <a:defRPr/>
            </a:pPr>
            <a:endParaRPr lang="fr-FR"/>
          </a:p>
        </p:txBody>
      </p:sp>
      <p:sp>
        <p:nvSpPr>
          <p:cNvPr id="5" name="Slide Number Placeholder 4">
            <a:extLst>
              <a:ext uri="{FF2B5EF4-FFF2-40B4-BE49-F238E27FC236}">
                <a16:creationId xmlns:a16="http://schemas.microsoft.com/office/drawing/2014/main" id="{6199B229-66E9-3E04-749B-C7EC0DA51FBE}"/>
              </a:ext>
            </a:extLst>
          </p:cNvPr>
          <p:cNvSpPr>
            <a:spLocks noGrp="1"/>
          </p:cNvSpPr>
          <p:nvPr>
            <p:ph type="sldNum" sz="quarter" idx="12"/>
          </p:nvPr>
        </p:nvSpPr>
        <p:spPr/>
        <p:txBody>
          <a:bodyPr/>
          <a:lstStyle>
            <a:lvl1pPr>
              <a:defRPr/>
            </a:lvl1pPr>
          </a:lstStyle>
          <a:p>
            <a:fld id="{2DD6D172-B349-434D-A85E-3934827E17C9}" type="slidenum">
              <a:rPr lang="fr-FR" altLang="fr-FR"/>
              <a:pPr/>
              <a:t>‹N°›</a:t>
            </a:fld>
            <a:endParaRPr lang="fr-FR" altLang="fr-FR"/>
          </a:p>
        </p:txBody>
      </p:sp>
    </p:spTree>
    <p:extLst>
      <p:ext uri="{BB962C8B-B14F-4D97-AF65-F5344CB8AC3E}">
        <p14:creationId xmlns:p14="http://schemas.microsoft.com/office/powerpoint/2010/main" val="3477772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EC059D-83A6-FBE9-DB27-942EFF780F86}"/>
              </a:ext>
            </a:extLst>
          </p:cNvPr>
          <p:cNvSpPr>
            <a:spLocks noGrp="1"/>
          </p:cNvSpPr>
          <p:nvPr>
            <p:ph type="dt" sz="half" idx="10"/>
          </p:nvPr>
        </p:nvSpPr>
        <p:spPr/>
        <p:txBody>
          <a:bodyPr/>
          <a:lstStyle>
            <a:lvl1pPr>
              <a:defRPr/>
            </a:lvl1pPr>
          </a:lstStyle>
          <a:p>
            <a:pPr>
              <a:defRPr/>
            </a:pPr>
            <a:endParaRPr lang="fr-FR"/>
          </a:p>
        </p:txBody>
      </p:sp>
      <p:sp>
        <p:nvSpPr>
          <p:cNvPr id="3" name="Footer Placeholder 2">
            <a:extLst>
              <a:ext uri="{FF2B5EF4-FFF2-40B4-BE49-F238E27FC236}">
                <a16:creationId xmlns:a16="http://schemas.microsoft.com/office/drawing/2014/main" id="{4841AB10-4A79-A8D5-C2E7-8698F68EA8FA}"/>
              </a:ext>
            </a:extLst>
          </p:cNvPr>
          <p:cNvSpPr>
            <a:spLocks noGrp="1"/>
          </p:cNvSpPr>
          <p:nvPr>
            <p:ph type="ftr" sz="quarter" idx="11"/>
          </p:nvPr>
        </p:nvSpPr>
        <p:spPr/>
        <p:txBody>
          <a:bodyPr/>
          <a:lstStyle>
            <a:lvl1pPr>
              <a:defRPr/>
            </a:lvl1pPr>
          </a:lstStyle>
          <a:p>
            <a:pPr>
              <a:defRPr/>
            </a:pPr>
            <a:endParaRPr lang="fr-FR"/>
          </a:p>
        </p:txBody>
      </p:sp>
      <p:sp>
        <p:nvSpPr>
          <p:cNvPr id="4" name="Slide Number Placeholder 3">
            <a:extLst>
              <a:ext uri="{FF2B5EF4-FFF2-40B4-BE49-F238E27FC236}">
                <a16:creationId xmlns:a16="http://schemas.microsoft.com/office/drawing/2014/main" id="{98FCDCE2-89D3-CB31-F609-BEF9A2B911E0}"/>
              </a:ext>
            </a:extLst>
          </p:cNvPr>
          <p:cNvSpPr>
            <a:spLocks noGrp="1"/>
          </p:cNvSpPr>
          <p:nvPr>
            <p:ph type="sldNum" sz="quarter" idx="12"/>
          </p:nvPr>
        </p:nvSpPr>
        <p:spPr/>
        <p:txBody>
          <a:bodyPr/>
          <a:lstStyle>
            <a:lvl1pPr>
              <a:defRPr/>
            </a:lvl1pPr>
          </a:lstStyle>
          <a:p>
            <a:fld id="{81179133-88BA-46F3-BA59-D323B44CE642}" type="slidenum">
              <a:rPr lang="fr-FR" altLang="fr-FR"/>
              <a:pPr/>
              <a:t>‹N°›</a:t>
            </a:fld>
            <a:endParaRPr lang="fr-FR" altLang="fr-FR"/>
          </a:p>
        </p:txBody>
      </p:sp>
    </p:spTree>
    <p:extLst>
      <p:ext uri="{BB962C8B-B14F-4D97-AF65-F5344CB8AC3E}">
        <p14:creationId xmlns:p14="http://schemas.microsoft.com/office/powerpoint/2010/main" val="1976566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a:extLst>
              <a:ext uri="{FF2B5EF4-FFF2-40B4-BE49-F238E27FC236}">
                <a16:creationId xmlns:a16="http://schemas.microsoft.com/office/drawing/2014/main" id="{08387181-9568-C006-FB57-67A5AA923B9E}"/>
              </a:ext>
            </a:extLst>
          </p:cNvPr>
          <p:cNvSpPr>
            <a:spLocks noGrp="1"/>
          </p:cNvSpPr>
          <p:nvPr>
            <p:ph type="dt" sz="half" idx="10"/>
          </p:nvPr>
        </p:nvSpPr>
        <p:spPr/>
        <p:txBody>
          <a:bodyPr/>
          <a:lstStyle>
            <a:lvl1pPr>
              <a:defRPr/>
            </a:lvl1pPr>
          </a:lstStyle>
          <a:p>
            <a:pPr>
              <a:defRPr/>
            </a:pPr>
            <a:endParaRPr lang="fr-FR"/>
          </a:p>
        </p:txBody>
      </p:sp>
      <p:sp>
        <p:nvSpPr>
          <p:cNvPr id="6" name="Footer Placeholder 5">
            <a:extLst>
              <a:ext uri="{FF2B5EF4-FFF2-40B4-BE49-F238E27FC236}">
                <a16:creationId xmlns:a16="http://schemas.microsoft.com/office/drawing/2014/main" id="{257646D3-B012-8BC9-6AB4-FEF72BDD1EF3}"/>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6">
            <a:extLst>
              <a:ext uri="{FF2B5EF4-FFF2-40B4-BE49-F238E27FC236}">
                <a16:creationId xmlns:a16="http://schemas.microsoft.com/office/drawing/2014/main" id="{0FE23220-5EC7-A4E3-1381-8271019D0063}"/>
              </a:ext>
            </a:extLst>
          </p:cNvPr>
          <p:cNvSpPr>
            <a:spLocks noGrp="1"/>
          </p:cNvSpPr>
          <p:nvPr>
            <p:ph type="sldNum" sz="quarter" idx="12"/>
          </p:nvPr>
        </p:nvSpPr>
        <p:spPr/>
        <p:txBody>
          <a:bodyPr/>
          <a:lstStyle>
            <a:lvl1pPr>
              <a:defRPr/>
            </a:lvl1pPr>
          </a:lstStyle>
          <a:p>
            <a:fld id="{A5882F44-A609-4C6B-AC69-E092120B04E9}" type="slidenum">
              <a:rPr lang="fr-FR" altLang="fr-FR"/>
              <a:pPr/>
              <a:t>‹N°›</a:t>
            </a:fld>
            <a:endParaRPr lang="fr-FR" altLang="fr-FR"/>
          </a:p>
        </p:txBody>
      </p:sp>
    </p:spTree>
    <p:extLst>
      <p:ext uri="{BB962C8B-B14F-4D97-AF65-F5344CB8AC3E}">
        <p14:creationId xmlns:p14="http://schemas.microsoft.com/office/powerpoint/2010/main" val="1342264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5895928" y="751242"/>
            <a:ext cx="2733722" cy="5467443"/>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a:extLst>
              <a:ext uri="{FF2B5EF4-FFF2-40B4-BE49-F238E27FC236}">
                <a16:creationId xmlns:a16="http://schemas.microsoft.com/office/drawing/2014/main" id="{52BAA175-A89A-4640-62E2-184EC3469D2E}"/>
              </a:ext>
            </a:extLst>
          </p:cNvPr>
          <p:cNvSpPr>
            <a:spLocks noGrp="1"/>
          </p:cNvSpPr>
          <p:nvPr>
            <p:ph type="dt" sz="half" idx="10"/>
          </p:nvPr>
        </p:nvSpPr>
        <p:spPr/>
        <p:txBody>
          <a:bodyPr/>
          <a:lstStyle>
            <a:lvl1pPr>
              <a:defRPr/>
            </a:lvl1pPr>
          </a:lstStyle>
          <a:p>
            <a:pPr>
              <a:defRPr/>
            </a:pPr>
            <a:endParaRPr lang="fr-FR"/>
          </a:p>
        </p:txBody>
      </p:sp>
      <p:sp>
        <p:nvSpPr>
          <p:cNvPr id="6" name="Footer Placeholder 5">
            <a:extLst>
              <a:ext uri="{FF2B5EF4-FFF2-40B4-BE49-F238E27FC236}">
                <a16:creationId xmlns:a16="http://schemas.microsoft.com/office/drawing/2014/main" id="{EF6A0FBD-DD45-FC5E-EF62-03653D98CA74}"/>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6">
            <a:extLst>
              <a:ext uri="{FF2B5EF4-FFF2-40B4-BE49-F238E27FC236}">
                <a16:creationId xmlns:a16="http://schemas.microsoft.com/office/drawing/2014/main" id="{0C82CCFE-5553-D513-F684-3896CFA3D10A}"/>
              </a:ext>
            </a:extLst>
          </p:cNvPr>
          <p:cNvSpPr>
            <a:spLocks noGrp="1"/>
          </p:cNvSpPr>
          <p:nvPr>
            <p:ph type="sldNum" sz="quarter" idx="12"/>
          </p:nvPr>
        </p:nvSpPr>
        <p:spPr/>
        <p:txBody>
          <a:bodyPr/>
          <a:lstStyle>
            <a:lvl1pPr>
              <a:defRPr/>
            </a:lvl1pPr>
          </a:lstStyle>
          <a:p>
            <a:fld id="{CBE0A50F-85F5-4F85-8734-EB58E277C9C8}" type="slidenum">
              <a:rPr lang="fr-FR" altLang="fr-FR"/>
              <a:pPr/>
              <a:t>‹N°›</a:t>
            </a:fld>
            <a:endParaRPr lang="fr-FR" altLang="fr-FR"/>
          </a:p>
        </p:txBody>
      </p:sp>
    </p:spTree>
    <p:extLst>
      <p:ext uri="{BB962C8B-B14F-4D97-AF65-F5344CB8AC3E}">
        <p14:creationId xmlns:p14="http://schemas.microsoft.com/office/powerpoint/2010/main" val="3564709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511295" y="941440"/>
            <a:ext cx="8116380" cy="3478161"/>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a:extLst>
              <a:ext uri="{FF2B5EF4-FFF2-40B4-BE49-F238E27FC236}">
                <a16:creationId xmlns:a16="http://schemas.microsoft.com/office/drawing/2014/main" id="{F11FECE2-81EF-8FFC-0AA1-3253C4C2F2A0}"/>
              </a:ext>
            </a:extLst>
          </p:cNvPr>
          <p:cNvSpPr>
            <a:spLocks noGrp="1"/>
          </p:cNvSpPr>
          <p:nvPr>
            <p:ph type="dt" sz="half" idx="10"/>
          </p:nvPr>
        </p:nvSpPr>
        <p:spPr/>
        <p:txBody>
          <a:bodyPr/>
          <a:lstStyle>
            <a:lvl1pPr>
              <a:defRPr/>
            </a:lvl1pPr>
          </a:lstStyle>
          <a:p>
            <a:pPr>
              <a:defRPr/>
            </a:pPr>
            <a:endParaRPr lang="fr-FR"/>
          </a:p>
        </p:txBody>
      </p:sp>
      <p:sp>
        <p:nvSpPr>
          <p:cNvPr id="6" name="Footer Placeholder 5">
            <a:extLst>
              <a:ext uri="{FF2B5EF4-FFF2-40B4-BE49-F238E27FC236}">
                <a16:creationId xmlns:a16="http://schemas.microsoft.com/office/drawing/2014/main" id="{8CD607ED-C722-3637-87B1-3265BC1A3B38}"/>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6">
            <a:extLst>
              <a:ext uri="{FF2B5EF4-FFF2-40B4-BE49-F238E27FC236}">
                <a16:creationId xmlns:a16="http://schemas.microsoft.com/office/drawing/2014/main" id="{D0102942-EF7B-8C73-5233-3ACFC04ECCEC}"/>
              </a:ext>
            </a:extLst>
          </p:cNvPr>
          <p:cNvSpPr>
            <a:spLocks noGrp="1"/>
          </p:cNvSpPr>
          <p:nvPr>
            <p:ph type="sldNum" sz="quarter" idx="12"/>
          </p:nvPr>
        </p:nvSpPr>
        <p:spPr/>
        <p:txBody>
          <a:bodyPr/>
          <a:lstStyle>
            <a:lvl1pPr>
              <a:defRPr/>
            </a:lvl1pPr>
          </a:lstStyle>
          <a:p>
            <a:fld id="{3B955D88-7A63-492E-AFEF-7A6F37D79F27}" type="slidenum">
              <a:rPr lang="fr-FR" altLang="fr-FR"/>
              <a:pPr/>
              <a:t>‹N°›</a:t>
            </a:fld>
            <a:endParaRPr lang="fr-FR" altLang="fr-FR"/>
          </a:p>
        </p:txBody>
      </p:sp>
    </p:spTree>
    <p:extLst>
      <p:ext uri="{BB962C8B-B14F-4D97-AF65-F5344CB8AC3E}">
        <p14:creationId xmlns:p14="http://schemas.microsoft.com/office/powerpoint/2010/main" val="1216814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3" name="Picture 8" descr="C3-HD-BTM.png">
            <a:extLst>
              <a:ext uri="{FF2B5EF4-FFF2-40B4-BE49-F238E27FC236}">
                <a16:creationId xmlns:a16="http://schemas.microsoft.com/office/drawing/2014/main" id="{6B7A993C-1FBD-3329-D3F8-CA5F832F05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350" y="753533"/>
            <a:ext cx="8115300" cy="2802467"/>
          </a:xfrm>
        </p:spPr>
        <p:txBody>
          <a:bodyPr/>
          <a:lstStyle>
            <a:lvl1pPr algn="l">
              <a:defRPr sz="2400"/>
            </a:lvl1pPr>
          </a:lstStyle>
          <a:p>
            <a:r>
              <a:rPr lang="fr-FR"/>
              <a:t>Modifiez le style du titre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a:extLst>
              <a:ext uri="{FF2B5EF4-FFF2-40B4-BE49-F238E27FC236}">
                <a16:creationId xmlns:a16="http://schemas.microsoft.com/office/drawing/2014/main" id="{D96F9FAF-706C-4D2E-EEF5-030523A1CE8C}"/>
              </a:ext>
            </a:extLst>
          </p:cNvPr>
          <p:cNvSpPr>
            <a:spLocks noGrp="1"/>
          </p:cNvSpPr>
          <p:nvPr>
            <p:ph type="dt" sz="half" idx="10"/>
          </p:nvPr>
        </p:nvSpPr>
        <p:spPr>
          <a:xfrm>
            <a:off x="5861050" y="381000"/>
            <a:ext cx="2182813" cy="365125"/>
          </a:xfrm>
        </p:spPr>
        <p:txBody>
          <a:bodyPr/>
          <a:lstStyle>
            <a:lvl1pPr algn="r">
              <a:defRPr/>
            </a:lvl1pPr>
          </a:lstStyle>
          <a:p>
            <a:pPr>
              <a:defRPr/>
            </a:pPr>
            <a:endParaRPr lang="fr-FR"/>
          </a:p>
        </p:txBody>
      </p:sp>
      <p:sp>
        <p:nvSpPr>
          <p:cNvPr id="6" name="Footer Placeholder 5">
            <a:extLst>
              <a:ext uri="{FF2B5EF4-FFF2-40B4-BE49-F238E27FC236}">
                <a16:creationId xmlns:a16="http://schemas.microsoft.com/office/drawing/2014/main" id="{AFB1DA11-4705-29CE-DCE5-91579B4F0852}"/>
              </a:ext>
            </a:extLst>
          </p:cNvPr>
          <p:cNvSpPr>
            <a:spLocks noGrp="1"/>
          </p:cNvSpPr>
          <p:nvPr>
            <p:ph type="ftr" sz="quarter" idx="11"/>
          </p:nvPr>
        </p:nvSpPr>
        <p:spPr>
          <a:xfrm>
            <a:off x="514350" y="379413"/>
            <a:ext cx="5243513" cy="365125"/>
          </a:xfrm>
        </p:spPr>
        <p:txBody>
          <a:bodyPr/>
          <a:lstStyle>
            <a:lvl1pPr>
              <a:defRPr/>
            </a:lvl1pPr>
          </a:lstStyle>
          <a:p>
            <a:pPr>
              <a:defRPr/>
            </a:pPr>
            <a:endParaRPr lang="fr-FR"/>
          </a:p>
        </p:txBody>
      </p:sp>
      <p:sp>
        <p:nvSpPr>
          <p:cNvPr id="7" name="Slide Number Placeholder 6">
            <a:extLst>
              <a:ext uri="{FF2B5EF4-FFF2-40B4-BE49-F238E27FC236}">
                <a16:creationId xmlns:a16="http://schemas.microsoft.com/office/drawing/2014/main" id="{EA49D9FF-6A5E-35DA-6F33-F5142D8E412E}"/>
              </a:ext>
            </a:extLst>
          </p:cNvPr>
          <p:cNvSpPr>
            <a:spLocks noGrp="1"/>
          </p:cNvSpPr>
          <p:nvPr>
            <p:ph type="sldNum" sz="quarter" idx="12"/>
          </p:nvPr>
        </p:nvSpPr>
        <p:spPr>
          <a:xfrm>
            <a:off x="8147050" y="381000"/>
            <a:ext cx="482600" cy="365125"/>
          </a:xfrm>
        </p:spPr>
        <p:txBody>
          <a:bodyPr/>
          <a:lstStyle>
            <a:lvl1pPr>
              <a:defRPr/>
            </a:lvl1pPr>
          </a:lstStyle>
          <a:p>
            <a:fld id="{64BB3E87-D1D3-451F-BCA1-AB8EC352BBF7}" type="slidenum">
              <a:rPr lang="fr-FR" altLang="fr-FR"/>
              <a:pPr/>
              <a:t>‹N°›</a:t>
            </a:fld>
            <a:endParaRPr lang="fr-FR" altLang="fr-FR"/>
          </a:p>
        </p:txBody>
      </p:sp>
    </p:spTree>
    <p:extLst>
      <p:ext uri="{BB962C8B-B14F-4D97-AF65-F5344CB8AC3E}">
        <p14:creationId xmlns:p14="http://schemas.microsoft.com/office/powerpoint/2010/main" val="4055403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3" name="Picture 10" descr="C3-HD-BTM.png">
            <a:extLst>
              <a:ext uri="{FF2B5EF4-FFF2-40B4-BE49-F238E27FC236}">
                <a16:creationId xmlns:a16="http://schemas.microsoft.com/office/drawing/2014/main" id="{8A0404C8-00CF-600D-7FFE-C9C6C8E40F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a:extLst>
              <a:ext uri="{FF2B5EF4-FFF2-40B4-BE49-F238E27FC236}">
                <a16:creationId xmlns:a16="http://schemas.microsoft.com/office/drawing/2014/main" id="{A2F72A05-45E1-F046-5813-A8422C6B9D44}"/>
              </a:ext>
            </a:extLst>
          </p:cNvPr>
          <p:cNvSpPr txBox="1"/>
          <p:nvPr/>
        </p:nvSpPr>
        <p:spPr>
          <a:xfrm>
            <a:off x="357188" y="93345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hangingPunct="1">
              <a:defRPr/>
            </a:pPr>
            <a:r>
              <a:rPr lang="en-US" sz="6000" dirty="0">
                <a:solidFill>
                  <a:prstClr val="black"/>
                </a:solidFill>
                <a:effectLst/>
              </a:rPr>
              <a:t>“</a:t>
            </a:r>
          </a:p>
        </p:txBody>
      </p:sp>
      <p:sp>
        <p:nvSpPr>
          <p:cNvPr id="6" name="TextBox 9">
            <a:extLst>
              <a:ext uri="{FF2B5EF4-FFF2-40B4-BE49-F238E27FC236}">
                <a16:creationId xmlns:a16="http://schemas.microsoft.com/office/drawing/2014/main" id="{0D8DB595-CE4B-0033-1D84-AB4545CBEE30}"/>
              </a:ext>
            </a:extLst>
          </p:cNvPr>
          <p:cNvSpPr txBox="1"/>
          <p:nvPr/>
        </p:nvSpPr>
        <p:spPr>
          <a:xfrm>
            <a:off x="8237538" y="2701925"/>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hangingPunct="1">
              <a:defRPr/>
            </a:pPr>
            <a:r>
              <a:rPr lang="en-US" sz="6000" dirty="0">
                <a:solidFill>
                  <a:prstClr val="black"/>
                </a:solidFill>
                <a:effectLst/>
              </a:rPr>
              <a:t>”</a:t>
            </a:r>
          </a:p>
        </p:txBody>
      </p:sp>
      <p:sp>
        <p:nvSpPr>
          <p:cNvPr id="2" name="Title 1"/>
          <p:cNvSpPr>
            <a:spLocks noGrp="1"/>
          </p:cNvSpPr>
          <p:nvPr>
            <p:ph type="title"/>
          </p:nvPr>
        </p:nvSpPr>
        <p:spPr>
          <a:xfrm>
            <a:off x="768351" y="753534"/>
            <a:ext cx="7613650" cy="2604495"/>
          </a:xfrm>
        </p:spPr>
        <p:txBody>
          <a:bodyPr/>
          <a:lstStyle>
            <a:lvl1pPr algn="l">
              <a:defRPr sz="2400"/>
            </a:lvl1pPr>
          </a:lstStyle>
          <a:p>
            <a:r>
              <a:rPr lang="fr-FR"/>
              <a:t>Modifiez le style du titre</a:t>
            </a:r>
            <a:endParaRPr lang="en-US" dirty="0"/>
          </a:p>
        </p:txBody>
      </p:sp>
      <p:sp>
        <p:nvSpPr>
          <p:cNvPr id="12" name="Text Placeholder 3"/>
          <p:cNvSpPr>
            <a:spLocks noGrp="1"/>
          </p:cNvSpPr>
          <p:nvPr>
            <p:ph type="body" sz="half" idx="13"/>
          </p:nvPr>
        </p:nvSpPr>
        <p:spPr>
          <a:xfrm>
            <a:off x="977899" y="3365557"/>
            <a:ext cx="7194552" cy="444443"/>
          </a:xfrm>
        </p:spPr>
        <p:txBody>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4" name="Text Placeholder 3"/>
          <p:cNvSpPr>
            <a:spLocks noGrp="1"/>
          </p:cNvSpPr>
          <p:nvPr>
            <p:ph type="body" sz="half" idx="2"/>
          </p:nvPr>
        </p:nvSpPr>
        <p:spPr>
          <a:xfrm>
            <a:off x="768351" y="3959863"/>
            <a:ext cx="7613650" cy="679871"/>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7" name="Date Placeholder 4">
            <a:extLst>
              <a:ext uri="{FF2B5EF4-FFF2-40B4-BE49-F238E27FC236}">
                <a16:creationId xmlns:a16="http://schemas.microsoft.com/office/drawing/2014/main" id="{05522CD0-F1CD-0939-0035-0FB8F25DE3B1}"/>
              </a:ext>
            </a:extLst>
          </p:cNvPr>
          <p:cNvSpPr>
            <a:spLocks noGrp="1"/>
          </p:cNvSpPr>
          <p:nvPr>
            <p:ph type="dt" sz="half" idx="14"/>
          </p:nvPr>
        </p:nvSpPr>
        <p:spPr>
          <a:xfrm>
            <a:off x="5861050" y="381000"/>
            <a:ext cx="2182813" cy="365125"/>
          </a:xfrm>
        </p:spPr>
        <p:txBody>
          <a:bodyPr/>
          <a:lstStyle>
            <a:lvl1pPr algn="r">
              <a:defRPr/>
            </a:lvl1pPr>
          </a:lstStyle>
          <a:p>
            <a:pPr>
              <a:defRPr/>
            </a:pPr>
            <a:endParaRPr lang="fr-FR"/>
          </a:p>
        </p:txBody>
      </p:sp>
      <p:sp>
        <p:nvSpPr>
          <p:cNvPr id="8" name="Footer Placeholder 5">
            <a:extLst>
              <a:ext uri="{FF2B5EF4-FFF2-40B4-BE49-F238E27FC236}">
                <a16:creationId xmlns:a16="http://schemas.microsoft.com/office/drawing/2014/main" id="{C5FAB199-633A-432E-081C-D196F51FB8CF}"/>
              </a:ext>
            </a:extLst>
          </p:cNvPr>
          <p:cNvSpPr>
            <a:spLocks noGrp="1"/>
          </p:cNvSpPr>
          <p:nvPr>
            <p:ph type="ftr" sz="quarter" idx="15"/>
          </p:nvPr>
        </p:nvSpPr>
        <p:spPr>
          <a:xfrm>
            <a:off x="514350" y="379413"/>
            <a:ext cx="5243513" cy="365125"/>
          </a:xfrm>
        </p:spPr>
        <p:txBody>
          <a:bodyPr/>
          <a:lstStyle>
            <a:lvl1pPr>
              <a:defRPr/>
            </a:lvl1pPr>
          </a:lstStyle>
          <a:p>
            <a:pPr>
              <a:defRPr/>
            </a:pPr>
            <a:endParaRPr lang="fr-FR"/>
          </a:p>
        </p:txBody>
      </p:sp>
      <p:sp>
        <p:nvSpPr>
          <p:cNvPr id="9" name="Slide Number Placeholder 6">
            <a:extLst>
              <a:ext uri="{FF2B5EF4-FFF2-40B4-BE49-F238E27FC236}">
                <a16:creationId xmlns:a16="http://schemas.microsoft.com/office/drawing/2014/main" id="{ECFB2A65-B480-2FBA-B38B-F287D6FA7FFD}"/>
              </a:ext>
            </a:extLst>
          </p:cNvPr>
          <p:cNvSpPr>
            <a:spLocks noGrp="1"/>
          </p:cNvSpPr>
          <p:nvPr>
            <p:ph type="sldNum" sz="quarter" idx="16"/>
          </p:nvPr>
        </p:nvSpPr>
        <p:spPr>
          <a:xfrm>
            <a:off x="8147050" y="381000"/>
            <a:ext cx="482600" cy="365125"/>
          </a:xfrm>
        </p:spPr>
        <p:txBody>
          <a:bodyPr/>
          <a:lstStyle>
            <a:lvl1pPr>
              <a:defRPr/>
            </a:lvl1pPr>
          </a:lstStyle>
          <a:p>
            <a:fld id="{67222162-7F0B-4418-93AC-733D2A833842}" type="slidenum">
              <a:rPr lang="fr-FR" altLang="fr-FR"/>
              <a:pPr/>
              <a:t>‹N°›</a:t>
            </a:fld>
            <a:endParaRPr lang="fr-FR" altLang="fr-FR"/>
          </a:p>
        </p:txBody>
      </p:sp>
    </p:spTree>
    <p:extLst>
      <p:ext uri="{BB962C8B-B14F-4D97-AF65-F5344CB8AC3E}">
        <p14:creationId xmlns:p14="http://schemas.microsoft.com/office/powerpoint/2010/main" val="317236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4" name="Picture 7" descr="C3-HD-BTM.png">
            <a:extLst>
              <a:ext uri="{FF2B5EF4-FFF2-40B4-BE49-F238E27FC236}">
                <a16:creationId xmlns:a16="http://schemas.microsoft.com/office/drawing/2014/main" id="{F0251524-E9C4-D9AC-0140-2ABC0A8FA1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351" y="753534"/>
            <a:ext cx="8115299" cy="2801935"/>
          </a:xfrm>
        </p:spPr>
        <p:txBody>
          <a:bodyPr anchor="b"/>
          <a:lstStyle>
            <a:lvl1pPr algn="r">
              <a:defRPr sz="3000"/>
            </a:lvl1pPr>
          </a:lstStyle>
          <a:p>
            <a:r>
              <a:rPr lang="fr-FR"/>
              <a:t>Modifiez le style du titre</a:t>
            </a:r>
            <a:endParaRPr lang="en-US" dirty="0"/>
          </a:p>
        </p:txBody>
      </p:sp>
      <p:sp>
        <p:nvSpPr>
          <p:cNvPr id="3" name="Text Placeholder 2"/>
          <p:cNvSpPr>
            <a:spLocks noGrp="1"/>
          </p:cNvSpPr>
          <p:nvPr>
            <p:ph type="body" idx="1"/>
          </p:nvPr>
        </p:nvSpPr>
        <p:spPr>
          <a:xfrm>
            <a:off x="768350" y="3641726"/>
            <a:ext cx="7867650" cy="955675"/>
          </a:xfrm>
        </p:spPr>
        <p:txBody>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5" name="Date Placeholder 3">
            <a:extLst>
              <a:ext uri="{FF2B5EF4-FFF2-40B4-BE49-F238E27FC236}">
                <a16:creationId xmlns:a16="http://schemas.microsoft.com/office/drawing/2014/main" id="{05B80D55-680C-568E-E894-1D1CE691CDAE}"/>
              </a:ext>
            </a:extLst>
          </p:cNvPr>
          <p:cNvSpPr>
            <a:spLocks noGrp="1"/>
          </p:cNvSpPr>
          <p:nvPr>
            <p:ph type="dt" sz="half" idx="10"/>
          </p:nvPr>
        </p:nvSpPr>
        <p:spPr>
          <a:xfrm>
            <a:off x="5861050" y="381000"/>
            <a:ext cx="2182813" cy="365125"/>
          </a:xfrm>
        </p:spPr>
        <p:txBody>
          <a:bodyPr/>
          <a:lstStyle>
            <a:lvl1pPr algn="r">
              <a:defRPr/>
            </a:lvl1pPr>
          </a:lstStyle>
          <a:p>
            <a:pPr>
              <a:defRPr/>
            </a:pPr>
            <a:endParaRPr lang="fr-FR"/>
          </a:p>
        </p:txBody>
      </p:sp>
      <p:sp>
        <p:nvSpPr>
          <p:cNvPr id="6" name="Footer Placeholder 4">
            <a:extLst>
              <a:ext uri="{FF2B5EF4-FFF2-40B4-BE49-F238E27FC236}">
                <a16:creationId xmlns:a16="http://schemas.microsoft.com/office/drawing/2014/main" id="{A229B800-3DC0-357F-A5E1-0A844279FE90}"/>
              </a:ext>
            </a:extLst>
          </p:cNvPr>
          <p:cNvSpPr>
            <a:spLocks noGrp="1"/>
          </p:cNvSpPr>
          <p:nvPr>
            <p:ph type="ftr" sz="quarter" idx="11"/>
          </p:nvPr>
        </p:nvSpPr>
        <p:spPr>
          <a:xfrm>
            <a:off x="514350" y="381000"/>
            <a:ext cx="5243513" cy="363538"/>
          </a:xfrm>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C9C87990-3D4C-EC21-4B7B-75D92A502112}"/>
              </a:ext>
            </a:extLst>
          </p:cNvPr>
          <p:cNvSpPr>
            <a:spLocks noGrp="1"/>
          </p:cNvSpPr>
          <p:nvPr>
            <p:ph type="sldNum" sz="quarter" idx="12"/>
          </p:nvPr>
        </p:nvSpPr>
        <p:spPr>
          <a:xfrm>
            <a:off x="8147050" y="381000"/>
            <a:ext cx="482600" cy="365125"/>
          </a:xfrm>
        </p:spPr>
        <p:txBody>
          <a:bodyPr/>
          <a:lstStyle>
            <a:lvl1pPr>
              <a:defRPr/>
            </a:lvl1pPr>
          </a:lstStyle>
          <a:p>
            <a:fld id="{AA383E4D-1C88-412B-9C30-4F357BAF6A9F}" type="slidenum">
              <a:rPr lang="fr-FR" altLang="fr-FR"/>
              <a:pPr/>
              <a:t>‹N°›</a:t>
            </a:fld>
            <a:endParaRPr lang="fr-FR" altLang="fr-FR"/>
          </a:p>
        </p:txBody>
      </p:sp>
    </p:spTree>
    <p:extLst>
      <p:ext uri="{BB962C8B-B14F-4D97-AF65-F5344CB8AC3E}">
        <p14:creationId xmlns:p14="http://schemas.microsoft.com/office/powerpoint/2010/main" val="2687055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3" name="Picture 7" descr="C3-HD-BTM.png">
            <a:extLst>
              <a:ext uri="{FF2B5EF4-FFF2-40B4-BE49-F238E27FC236}">
                <a16:creationId xmlns:a16="http://schemas.microsoft.com/office/drawing/2014/main" id="{984EE196-F82D-6593-0A91-02A7EA8706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8371" y="1124702"/>
            <a:ext cx="7609640" cy="2511835"/>
          </a:xfrm>
        </p:spPr>
        <p:txBody>
          <a:bodyPr anchor="b"/>
          <a:lstStyle>
            <a:lvl1pPr algn="l">
              <a:defRPr sz="2400"/>
            </a:lvl1pPr>
          </a:lstStyle>
          <a:p>
            <a:r>
              <a:rPr lang="fr-FR"/>
              <a:t>Modifiez le style du titre</a:t>
            </a:r>
            <a:endParaRPr lang="en-US" dirty="0"/>
          </a:p>
        </p:txBody>
      </p:sp>
      <p:sp>
        <p:nvSpPr>
          <p:cNvPr id="4" name="Text Placeholder 3"/>
          <p:cNvSpPr>
            <a:spLocks noGrp="1"/>
          </p:cNvSpPr>
          <p:nvPr>
            <p:ph type="body" sz="half" idx="2"/>
          </p:nvPr>
        </p:nvSpPr>
        <p:spPr>
          <a:xfrm>
            <a:off x="768350" y="3648316"/>
            <a:ext cx="7608491" cy="9998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a:extLst>
              <a:ext uri="{FF2B5EF4-FFF2-40B4-BE49-F238E27FC236}">
                <a16:creationId xmlns:a16="http://schemas.microsoft.com/office/drawing/2014/main" id="{DD806DAE-C682-F29E-36DE-F30F5EA155AC}"/>
              </a:ext>
            </a:extLst>
          </p:cNvPr>
          <p:cNvSpPr>
            <a:spLocks noGrp="1"/>
          </p:cNvSpPr>
          <p:nvPr>
            <p:ph type="dt" sz="half" idx="10"/>
          </p:nvPr>
        </p:nvSpPr>
        <p:spPr>
          <a:xfrm>
            <a:off x="5861050" y="379413"/>
            <a:ext cx="2182813" cy="365125"/>
          </a:xfrm>
        </p:spPr>
        <p:txBody>
          <a:bodyPr/>
          <a:lstStyle>
            <a:lvl1pPr algn="r">
              <a:defRPr/>
            </a:lvl1pPr>
          </a:lstStyle>
          <a:p>
            <a:pPr>
              <a:defRPr/>
            </a:pPr>
            <a:endParaRPr lang="fr-FR"/>
          </a:p>
        </p:txBody>
      </p:sp>
      <p:sp>
        <p:nvSpPr>
          <p:cNvPr id="6" name="Footer Placeholder 5">
            <a:extLst>
              <a:ext uri="{FF2B5EF4-FFF2-40B4-BE49-F238E27FC236}">
                <a16:creationId xmlns:a16="http://schemas.microsoft.com/office/drawing/2014/main" id="{E4C5F760-C377-BA4A-40CE-24EB1E752DD1}"/>
              </a:ext>
            </a:extLst>
          </p:cNvPr>
          <p:cNvSpPr>
            <a:spLocks noGrp="1"/>
          </p:cNvSpPr>
          <p:nvPr>
            <p:ph type="ftr" sz="quarter" idx="11"/>
          </p:nvPr>
        </p:nvSpPr>
        <p:spPr>
          <a:xfrm>
            <a:off x="514350" y="379413"/>
            <a:ext cx="5243513" cy="365125"/>
          </a:xfrm>
        </p:spPr>
        <p:txBody>
          <a:bodyPr/>
          <a:lstStyle>
            <a:lvl1pPr>
              <a:defRPr/>
            </a:lvl1pPr>
          </a:lstStyle>
          <a:p>
            <a:pPr>
              <a:defRPr/>
            </a:pPr>
            <a:endParaRPr lang="fr-FR"/>
          </a:p>
        </p:txBody>
      </p:sp>
      <p:sp>
        <p:nvSpPr>
          <p:cNvPr id="7" name="Slide Number Placeholder 6">
            <a:extLst>
              <a:ext uri="{FF2B5EF4-FFF2-40B4-BE49-F238E27FC236}">
                <a16:creationId xmlns:a16="http://schemas.microsoft.com/office/drawing/2014/main" id="{18B38DD1-EF89-0857-319D-D3B835E6E9EB}"/>
              </a:ext>
            </a:extLst>
          </p:cNvPr>
          <p:cNvSpPr>
            <a:spLocks noGrp="1"/>
          </p:cNvSpPr>
          <p:nvPr>
            <p:ph type="sldNum" sz="quarter" idx="12"/>
          </p:nvPr>
        </p:nvSpPr>
        <p:spPr>
          <a:xfrm>
            <a:off x="8147050" y="381000"/>
            <a:ext cx="482600" cy="365125"/>
          </a:xfrm>
        </p:spPr>
        <p:txBody>
          <a:bodyPr/>
          <a:lstStyle>
            <a:lvl1pPr>
              <a:defRPr/>
            </a:lvl1pPr>
          </a:lstStyle>
          <a:p>
            <a:fld id="{0F030FF1-28BD-4B3B-84D8-2164DF0BD92F}" type="slidenum">
              <a:rPr lang="fr-FR" altLang="fr-FR"/>
              <a:pPr/>
              <a:t>‹N°›</a:t>
            </a:fld>
            <a:endParaRPr lang="fr-FR" altLang="fr-FR"/>
          </a:p>
        </p:txBody>
      </p:sp>
    </p:spTree>
    <p:extLst>
      <p:ext uri="{BB962C8B-B14F-4D97-AF65-F5344CB8AC3E}">
        <p14:creationId xmlns:p14="http://schemas.microsoft.com/office/powerpoint/2010/main" val="3171232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8" name="Text Placeholder 3"/>
          <p:cNvSpPr>
            <a:spLocks noGrp="1"/>
          </p:cNvSpPr>
          <p:nvPr>
            <p:ph type="body" sz="half" idx="15"/>
          </p:nvPr>
        </p:nvSpPr>
        <p:spPr>
          <a:xfrm>
            <a:off x="514349" y="2904565"/>
            <a:ext cx="2592324" cy="331413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10" name="Text Placeholder 3"/>
          <p:cNvSpPr>
            <a:spLocks noGrp="1"/>
          </p:cNvSpPr>
          <p:nvPr>
            <p:ph type="body" sz="half" idx="16"/>
          </p:nvPr>
        </p:nvSpPr>
        <p:spPr>
          <a:xfrm>
            <a:off x="3275144" y="2904067"/>
            <a:ext cx="2592324" cy="33146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12" name="Text Placeholder 3"/>
          <p:cNvSpPr>
            <a:spLocks noGrp="1"/>
          </p:cNvSpPr>
          <p:nvPr>
            <p:ph type="body" sz="half" idx="17"/>
          </p:nvPr>
        </p:nvSpPr>
        <p:spPr>
          <a:xfrm>
            <a:off x="6038851" y="2904565"/>
            <a:ext cx="2592324" cy="331413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2" name="Date Placeholder 2">
            <a:extLst>
              <a:ext uri="{FF2B5EF4-FFF2-40B4-BE49-F238E27FC236}">
                <a16:creationId xmlns:a16="http://schemas.microsoft.com/office/drawing/2014/main" id="{4A86F272-833E-B160-CF5F-17F1D4DEAF74}"/>
              </a:ext>
            </a:extLst>
          </p:cNvPr>
          <p:cNvSpPr>
            <a:spLocks noGrp="1"/>
          </p:cNvSpPr>
          <p:nvPr>
            <p:ph type="dt" sz="half" idx="18"/>
          </p:nvPr>
        </p:nvSpPr>
        <p:spPr/>
        <p:txBody>
          <a:bodyPr/>
          <a:lstStyle>
            <a:lvl1pPr>
              <a:defRPr/>
            </a:lvl1pPr>
          </a:lstStyle>
          <a:p>
            <a:pPr>
              <a:defRPr/>
            </a:pPr>
            <a:endParaRPr lang="fr-FR"/>
          </a:p>
        </p:txBody>
      </p:sp>
      <p:sp>
        <p:nvSpPr>
          <p:cNvPr id="3" name="Footer Placeholder 3">
            <a:extLst>
              <a:ext uri="{FF2B5EF4-FFF2-40B4-BE49-F238E27FC236}">
                <a16:creationId xmlns:a16="http://schemas.microsoft.com/office/drawing/2014/main" id="{A741E2C9-F63B-187A-C1A1-A17C985EC18C}"/>
              </a:ext>
            </a:extLst>
          </p:cNvPr>
          <p:cNvSpPr>
            <a:spLocks noGrp="1"/>
          </p:cNvSpPr>
          <p:nvPr>
            <p:ph type="ftr" sz="quarter" idx="19"/>
          </p:nvPr>
        </p:nvSpPr>
        <p:spPr/>
        <p:txBody>
          <a:bodyPr/>
          <a:lstStyle>
            <a:lvl1pPr>
              <a:defRPr/>
            </a:lvl1pPr>
          </a:lstStyle>
          <a:p>
            <a:pPr>
              <a:defRPr/>
            </a:pPr>
            <a:endParaRPr lang="fr-FR"/>
          </a:p>
        </p:txBody>
      </p:sp>
      <p:sp>
        <p:nvSpPr>
          <p:cNvPr id="4" name="Slide Number Placeholder 4">
            <a:extLst>
              <a:ext uri="{FF2B5EF4-FFF2-40B4-BE49-F238E27FC236}">
                <a16:creationId xmlns:a16="http://schemas.microsoft.com/office/drawing/2014/main" id="{7AE4FAF8-A93C-5283-BA24-B7F4EC31406D}"/>
              </a:ext>
            </a:extLst>
          </p:cNvPr>
          <p:cNvSpPr>
            <a:spLocks noGrp="1"/>
          </p:cNvSpPr>
          <p:nvPr>
            <p:ph type="sldNum" sz="quarter" idx="20"/>
          </p:nvPr>
        </p:nvSpPr>
        <p:spPr/>
        <p:txBody>
          <a:bodyPr/>
          <a:lstStyle>
            <a:lvl1pPr>
              <a:defRPr/>
            </a:lvl1pPr>
          </a:lstStyle>
          <a:p>
            <a:fld id="{435A66DC-9B51-43EA-A253-14EA4DF10FA1}" type="slidenum">
              <a:rPr lang="fr-FR" altLang="fr-FR"/>
              <a:pPr/>
              <a:t>‹N°›</a:t>
            </a:fld>
            <a:endParaRPr lang="fr-FR" altLang="fr-FR"/>
          </a:p>
        </p:txBody>
      </p:sp>
    </p:spTree>
    <p:extLst>
      <p:ext uri="{BB962C8B-B14F-4D97-AF65-F5344CB8AC3E}">
        <p14:creationId xmlns:p14="http://schemas.microsoft.com/office/powerpoint/2010/main" val="3428520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21" name="Text Placeholder 3"/>
          <p:cNvSpPr>
            <a:spLocks noGrp="1"/>
          </p:cNvSpPr>
          <p:nvPr>
            <p:ph type="body" sz="half" idx="18"/>
          </p:nvPr>
        </p:nvSpPr>
        <p:spPr>
          <a:xfrm>
            <a:off x="516463" y="4873765"/>
            <a:ext cx="2588687" cy="134492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24" name="Text Placeholder 3"/>
          <p:cNvSpPr>
            <a:spLocks noGrp="1"/>
          </p:cNvSpPr>
          <p:nvPr>
            <p:ph type="body" sz="half" idx="19"/>
          </p:nvPr>
        </p:nvSpPr>
        <p:spPr>
          <a:xfrm>
            <a:off x="3280699" y="4873764"/>
            <a:ext cx="2586701" cy="134492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27" name="Text Placeholder 3"/>
          <p:cNvSpPr>
            <a:spLocks noGrp="1"/>
          </p:cNvSpPr>
          <p:nvPr>
            <p:ph type="body" sz="half" idx="20"/>
          </p:nvPr>
        </p:nvSpPr>
        <p:spPr>
          <a:xfrm>
            <a:off x="6037299" y="4873762"/>
            <a:ext cx="2589334" cy="134492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2" name="Date Placeholder 2">
            <a:extLst>
              <a:ext uri="{FF2B5EF4-FFF2-40B4-BE49-F238E27FC236}">
                <a16:creationId xmlns:a16="http://schemas.microsoft.com/office/drawing/2014/main" id="{120B2808-4B99-8585-851A-8E285B7A8570}"/>
              </a:ext>
            </a:extLst>
          </p:cNvPr>
          <p:cNvSpPr>
            <a:spLocks noGrp="1"/>
          </p:cNvSpPr>
          <p:nvPr>
            <p:ph type="dt" sz="half" idx="23"/>
          </p:nvPr>
        </p:nvSpPr>
        <p:spPr/>
        <p:txBody>
          <a:bodyPr/>
          <a:lstStyle>
            <a:lvl1pPr>
              <a:defRPr/>
            </a:lvl1pPr>
          </a:lstStyle>
          <a:p>
            <a:pPr>
              <a:defRPr/>
            </a:pPr>
            <a:endParaRPr lang="fr-FR"/>
          </a:p>
        </p:txBody>
      </p:sp>
      <p:sp>
        <p:nvSpPr>
          <p:cNvPr id="3" name="Footer Placeholder 3">
            <a:extLst>
              <a:ext uri="{FF2B5EF4-FFF2-40B4-BE49-F238E27FC236}">
                <a16:creationId xmlns:a16="http://schemas.microsoft.com/office/drawing/2014/main" id="{7D9368BC-C915-8C37-36B0-9B3627D735A0}"/>
              </a:ext>
            </a:extLst>
          </p:cNvPr>
          <p:cNvSpPr>
            <a:spLocks noGrp="1"/>
          </p:cNvSpPr>
          <p:nvPr>
            <p:ph type="ftr" sz="quarter" idx="24"/>
          </p:nvPr>
        </p:nvSpPr>
        <p:spPr/>
        <p:txBody>
          <a:bodyPr/>
          <a:lstStyle>
            <a:lvl1pPr>
              <a:defRPr/>
            </a:lvl1pPr>
          </a:lstStyle>
          <a:p>
            <a:pPr>
              <a:defRPr/>
            </a:pPr>
            <a:endParaRPr lang="fr-FR"/>
          </a:p>
        </p:txBody>
      </p:sp>
      <p:sp>
        <p:nvSpPr>
          <p:cNvPr id="4" name="Slide Number Placeholder 4">
            <a:extLst>
              <a:ext uri="{FF2B5EF4-FFF2-40B4-BE49-F238E27FC236}">
                <a16:creationId xmlns:a16="http://schemas.microsoft.com/office/drawing/2014/main" id="{08282387-A731-7EA4-62C0-94AB12134E67}"/>
              </a:ext>
            </a:extLst>
          </p:cNvPr>
          <p:cNvSpPr>
            <a:spLocks noGrp="1"/>
          </p:cNvSpPr>
          <p:nvPr>
            <p:ph type="sldNum" sz="quarter" idx="25"/>
          </p:nvPr>
        </p:nvSpPr>
        <p:spPr/>
        <p:txBody>
          <a:bodyPr/>
          <a:lstStyle>
            <a:lvl1pPr>
              <a:defRPr/>
            </a:lvl1pPr>
          </a:lstStyle>
          <a:p>
            <a:fld id="{0123A9BC-0CC3-486C-9BCE-D8D21F9437CF}" type="slidenum">
              <a:rPr lang="fr-FR" altLang="fr-FR"/>
              <a:pPr/>
              <a:t>‹N°›</a:t>
            </a:fld>
            <a:endParaRPr lang="fr-FR" altLang="fr-FR"/>
          </a:p>
        </p:txBody>
      </p:sp>
    </p:spTree>
    <p:extLst>
      <p:ext uri="{BB962C8B-B14F-4D97-AF65-F5344CB8AC3E}">
        <p14:creationId xmlns:p14="http://schemas.microsoft.com/office/powerpoint/2010/main" val="1413056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DCA38054-5F0A-B511-93CB-2BB39B79665E}"/>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EF71A20F-3D10-9DA4-51A5-F82B50B49EA1}"/>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DE2BC780-2725-620A-BF30-A05AB709CEBC}"/>
              </a:ext>
            </a:extLst>
          </p:cNvPr>
          <p:cNvSpPr>
            <a:spLocks noGrp="1"/>
          </p:cNvSpPr>
          <p:nvPr>
            <p:ph type="sldNum" sz="quarter" idx="12"/>
          </p:nvPr>
        </p:nvSpPr>
        <p:spPr/>
        <p:txBody>
          <a:bodyPr/>
          <a:lstStyle>
            <a:lvl1pPr>
              <a:defRPr/>
            </a:lvl1pPr>
          </a:lstStyle>
          <a:p>
            <a:fld id="{021EE74E-CBE0-4B92-8DE5-A5407EBC557D}" type="slidenum">
              <a:rPr lang="fr-FR" altLang="fr-FR"/>
              <a:pPr/>
              <a:t>‹N°›</a:t>
            </a:fld>
            <a:endParaRPr lang="fr-FR" altLang="fr-FR"/>
          </a:p>
        </p:txBody>
      </p:sp>
    </p:spTree>
    <p:extLst>
      <p:ext uri="{BB962C8B-B14F-4D97-AF65-F5344CB8AC3E}">
        <p14:creationId xmlns:p14="http://schemas.microsoft.com/office/powerpoint/2010/main" val="1534597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4" name="Picture 8" descr="C3-HD-BTM.png">
            <a:extLst>
              <a:ext uri="{FF2B5EF4-FFF2-40B4-BE49-F238E27FC236}">
                <a16:creationId xmlns:a16="http://schemas.microsoft.com/office/drawing/2014/main" id="{62CDC07A-3ACA-577B-DC9B-C8CEE691E2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EFD25AAD-A51D-4076-CC40-7C1DF9E48486}"/>
              </a:ext>
            </a:extLst>
          </p:cNvPr>
          <p:cNvSpPr>
            <a:spLocks noGrp="1"/>
          </p:cNvSpPr>
          <p:nvPr>
            <p:ph type="dt" sz="half" idx="10"/>
          </p:nvPr>
        </p:nvSpPr>
        <p:spPr>
          <a:xfrm>
            <a:off x="5861050" y="379413"/>
            <a:ext cx="2182813" cy="365125"/>
          </a:xfrm>
        </p:spPr>
        <p:txBody>
          <a:bodyPr/>
          <a:lstStyle>
            <a:lvl1pPr algn="r">
              <a:defRPr/>
            </a:lvl1pPr>
          </a:lstStyle>
          <a:p>
            <a:pPr>
              <a:defRPr/>
            </a:pPr>
            <a:endParaRPr lang="fr-FR"/>
          </a:p>
        </p:txBody>
      </p:sp>
      <p:sp>
        <p:nvSpPr>
          <p:cNvPr id="6" name="Footer Placeholder 4">
            <a:extLst>
              <a:ext uri="{FF2B5EF4-FFF2-40B4-BE49-F238E27FC236}">
                <a16:creationId xmlns:a16="http://schemas.microsoft.com/office/drawing/2014/main" id="{D4519618-C24E-E3DB-8DD0-3B6952CCF1C6}"/>
              </a:ext>
            </a:extLst>
          </p:cNvPr>
          <p:cNvSpPr>
            <a:spLocks noGrp="1"/>
          </p:cNvSpPr>
          <p:nvPr>
            <p:ph type="ftr" sz="quarter" idx="11"/>
          </p:nvPr>
        </p:nvSpPr>
        <p:spPr>
          <a:xfrm>
            <a:off x="514350" y="381000"/>
            <a:ext cx="5243513" cy="365125"/>
          </a:xfrm>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9D2614FF-161B-37EF-1209-8B9BF422A163}"/>
              </a:ext>
            </a:extLst>
          </p:cNvPr>
          <p:cNvSpPr>
            <a:spLocks noGrp="1"/>
          </p:cNvSpPr>
          <p:nvPr>
            <p:ph type="sldNum" sz="quarter" idx="12"/>
          </p:nvPr>
        </p:nvSpPr>
        <p:spPr>
          <a:xfrm>
            <a:off x="8147050" y="381000"/>
            <a:ext cx="482600" cy="365125"/>
          </a:xfrm>
        </p:spPr>
        <p:txBody>
          <a:bodyPr/>
          <a:lstStyle>
            <a:lvl1pPr>
              <a:defRPr/>
            </a:lvl1pPr>
          </a:lstStyle>
          <a:p>
            <a:fld id="{C57ACAEE-180E-453E-B0CA-06942E490808}" type="slidenum">
              <a:rPr lang="fr-FR" altLang="fr-FR"/>
              <a:pPr/>
              <a:t>‹N°›</a:t>
            </a:fld>
            <a:endParaRPr lang="fr-FR" altLang="fr-FR"/>
          </a:p>
        </p:txBody>
      </p:sp>
    </p:spTree>
    <p:extLst>
      <p:ext uri="{BB962C8B-B14F-4D97-AF65-F5344CB8AC3E}">
        <p14:creationId xmlns:p14="http://schemas.microsoft.com/office/powerpoint/2010/main" val="27211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a:extLst>
              <a:ext uri="{FF2B5EF4-FFF2-40B4-BE49-F238E27FC236}">
                <a16:creationId xmlns:a16="http://schemas.microsoft.com/office/drawing/2014/main" id="{F4E8BA36-FA20-6532-9380-AE8F927840A1}"/>
              </a:ext>
            </a:extLst>
          </p:cNvPr>
          <p:cNvSpPr>
            <a:spLocks noGrp="1"/>
          </p:cNvSpPr>
          <p:nvPr>
            <p:ph type="dt" sz="half" idx="10"/>
          </p:nvPr>
        </p:nvSpPr>
        <p:spPr/>
        <p:txBody>
          <a:bodyPr/>
          <a:lstStyle>
            <a:lvl1pPr>
              <a:defRPr/>
            </a:lvl1pPr>
          </a:lstStyle>
          <a:p>
            <a:pPr>
              <a:defRPr/>
            </a:pPr>
            <a:endParaRPr lang="fr-FR"/>
          </a:p>
        </p:txBody>
      </p:sp>
      <p:sp>
        <p:nvSpPr>
          <p:cNvPr id="6" name="Footer Placeholder 5">
            <a:extLst>
              <a:ext uri="{FF2B5EF4-FFF2-40B4-BE49-F238E27FC236}">
                <a16:creationId xmlns:a16="http://schemas.microsoft.com/office/drawing/2014/main" id="{B151C80A-9752-668A-4C00-AFC683ADB49B}"/>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6">
            <a:extLst>
              <a:ext uri="{FF2B5EF4-FFF2-40B4-BE49-F238E27FC236}">
                <a16:creationId xmlns:a16="http://schemas.microsoft.com/office/drawing/2014/main" id="{5C307412-BF83-F3E2-3299-DAD106690FCC}"/>
              </a:ext>
            </a:extLst>
          </p:cNvPr>
          <p:cNvSpPr>
            <a:spLocks noGrp="1"/>
          </p:cNvSpPr>
          <p:nvPr>
            <p:ph type="sldNum" sz="quarter" idx="12"/>
          </p:nvPr>
        </p:nvSpPr>
        <p:spPr/>
        <p:txBody>
          <a:bodyPr/>
          <a:lstStyle>
            <a:lvl1pPr>
              <a:defRPr/>
            </a:lvl1pPr>
          </a:lstStyle>
          <a:p>
            <a:fld id="{B78ADA8C-6C80-4166-9E33-E04E64ACC3FA}" type="slidenum">
              <a:rPr lang="fr-FR" altLang="fr-FR"/>
              <a:pPr/>
              <a:t>‹N°›</a:t>
            </a:fld>
            <a:endParaRPr lang="fr-FR" altLang="fr-FR"/>
          </a:p>
        </p:txBody>
      </p:sp>
    </p:spTree>
    <p:extLst>
      <p:ext uri="{BB962C8B-B14F-4D97-AF65-F5344CB8AC3E}">
        <p14:creationId xmlns:p14="http://schemas.microsoft.com/office/powerpoint/2010/main" val="213581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685807" y="2183802"/>
            <a:ext cx="3809993" cy="823912"/>
          </a:xfrm>
        </p:spPr>
        <p:txBody>
          <a:bodyPr anchor="b"/>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514351" y="3132667"/>
            <a:ext cx="3983831"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00600" y="2183802"/>
            <a:ext cx="3829050" cy="823912"/>
          </a:xfrm>
        </p:spPr>
        <p:txBody>
          <a:bodyPr anchor="b"/>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629150" y="3132667"/>
            <a:ext cx="4000500"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a:extLst>
              <a:ext uri="{FF2B5EF4-FFF2-40B4-BE49-F238E27FC236}">
                <a16:creationId xmlns:a16="http://schemas.microsoft.com/office/drawing/2014/main" id="{8936D52B-DA62-2389-A825-75937B124428}"/>
              </a:ext>
            </a:extLst>
          </p:cNvPr>
          <p:cNvSpPr>
            <a:spLocks noGrp="1"/>
          </p:cNvSpPr>
          <p:nvPr>
            <p:ph type="dt" sz="half" idx="10"/>
          </p:nvPr>
        </p:nvSpPr>
        <p:spPr/>
        <p:txBody>
          <a:bodyPr/>
          <a:lstStyle>
            <a:lvl1pPr>
              <a:defRPr/>
            </a:lvl1pPr>
          </a:lstStyle>
          <a:p>
            <a:pPr>
              <a:defRPr/>
            </a:pPr>
            <a:endParaRPr lang="fr-FR"/>
          </a:p>
        </p:txBody>
      </p:sp>
      <p:sp>
        <p:nvSpPr>
          <p:cNvPr id="8" name="Footer Placeholder 7">
            <a:extLst>
              <a:ext uri="{FF2B5EF4-FFF2-40B4-BE49-F238E27FC236}">
                <a16:creationId xmlns:a16="http://schemas.microsoft.com/office/drawing/2014/main" id="{871A2275-ACFF-6702-E412-416423D6870C}"/>
              </a:ext>
            </a:extLst>
          </p:cNvPr>
          <p:cNvSpPr>
            <a:spLocks noGrp="1"/>
          </p:cNvSpPr>
          <p:nvPr>
            <p:ph type="ftr" sz="quarter" idx="11"/>
          </p:nvPr>
        </p:nvSpPr>
        <p:spPr/>
        <p:txBody>
          <a:bodyPr/>
          <a:lstStyle>
            <a:lvl1pPr>
              <a:defRPr/>
            </a:lvl1pPr>
          </a:lstStyle>
          <a:p>
            <a:pPr>
              <a:defRPr/>
            </a:pPr>
            <a:endParaRPr lang="fr-FR"/>
          </a:p>
        </p:txBody>
      </p:sp>
      <p:sp>
        <p:nvSpPr>
          <p:cNvPr id="9" name="Slide Number Placeholder 8">
            <a:extLst>
              <a:ext uri="{FF2B5EF4-FFF2-40B4-BE49-F238E27FC236}">
                <a16:creationId xmlns:a16="http://schemas.microsoft.com/office/drawing/2014/main" id="{E093D550-B0C1-12EA-AD81-53867D120704}"/>
              </a:ext>
            </a:extLst>
          </p:cNvPr>
          <p:cNvSpPr>
            <a:spLocks noGrp="1"/>
          </p:cNvSpPr>
          <p:nvPr>
            <p:ph type="sldNum" sz="quarter" idx="12"/>
          </p:nvPr>
        </p:nvSpPr>
        <p:spPr/>
        <p:txBody>
          <a:bodyPr/>
          <a:lstStyle>
            <a:lvl1pPr>
              <a:defRPr/>
            </a:lvl1pPr>
          </a:lstStyle>
          <a:p>
            <a:fld id="{A441C2D7-380F-429C-A784-0D35492693B8}" type="slidenum">
              <a:rPr lang="fr-FR" altLang="fr-FR"/>
              <a:pPr/>
              <a:t>‹N°›</a:t>
            </a:fld>
            <a:endParaRPr lang="fr-FR" altLang="fr-FR"/>
          </a:p>
        </p:txBody>
      </p:sp>
    </p:spTree>
    <p:extLst>
      <p:ext uri="{BB962C8B-B14F-4D97-AF65-F5344CB8AC3E}">
        <p14:creationId xmlns:p14="http://schemas.microsoft.com/office/powerpoint/2010/main" val="352113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a:extLst>
              <a:ext uri="{FF2B5EF4-FFF2-40B4-BE49-F238E27FC236}">
                <a16:creationId xmlns:a16="http://schemas.microsoft.com/office/drawing/2014/main" id="{659FAC78-B747-C747-E70E-839108B519B8}"/>
              </a:ext>
            </a:extLst>
          </p:cNvPr>
          <p:cNvSpPr>
            <a:spLocks noGrp="1"/>
          </p:cNvSpPr>
          <p:nvPr>
            <p:ph type="dt" sz="half" idx="10"/>
          </p:nvPr>
        </p:nvSpPr>
        <p:spPr/>
        <p:txBody>
          <a:bodyPr/>
          <a:lstStyle>
            <a:lvl1pPr>
              <a:defRPr/>
            </a:lvl1pPr>
          </a:lstStyle>
          <a:p>
            <a:pPr>
              <a:defRPr/>
            </a:pPr>
            <a:endParaRPr lang="fr-FR"/>
          </a:p>
        </p:txBody>
      </p:sp>
      <p:sp>
        <p:nvSpPr>
          <p:cNvPr id="4" name="Footer Placeholder 3">
            <a:extLst>
              <a:ext uri="{FF2B5EF4-FFF2-40B4-BE49-F238E27FC236}">
                <a16:creationId xmlns:a16="http://schemas.microsoft.com/office/drawing/2014/main" id="{47CA0B15-B762-DEFE-B52F-A1E7C0BF06FF}"/>
              </a:ext>
            </a:extLst>
          </p:cNvPr>
          <p:cNvSpPr>
            <a:spLocks noGrp="1"/>
          </p:cNvSpPr>
          <p:nvPr>
            <p:ph type="ftr" sz="quarter" idx="11"/>
          </p:nvPr>
        </p:nvSpPr>
        <p:spPr/>
        <p:txBody>
          <a:bodyPr/>
          <a:lstStyle>
            <a:lvl1pPr>
              <a:defRPr/>
            </a:lvl1pPr>
          </a:lstStyle>
          <a:p>
            <a:pPr>
              <a:defRPr/>
            </a:pPr>
            <a:endParaRPr lang="fr-FR"/>
          </a:p>
        </p:txBody>
      </p:sp>
      <p:sp>
        <p:nvSpPr>
          <p:cNvPr id="5" name="Slide Number Placeholder 4">
            <a:extLst>
              <a:ext uri="{FF2B5EF4-FFF2-40B4-BE49-F238E27FC236}">
                <a16:creationId xmlns:a16="http://schemas.microsoft.com/office/drawing/2014/main" id="{2D14BE91-4C82-9918-BC9F-F9DF209124BF}"/>
              </a:ext>
            </a:extLst>
          </p:cNvPr>
          <p:cNvSpPr>
            <a:spLocks noGrp="1"/>
          </p:cNvSpPr>
          <p:nvPr>
            <p:ph type="sldNum" sz="quarter" idx="12"/>
          </p:nvPr>
        </p:nvSpPr>
        <p:spPr/>
        <p:txBody>
          <a:bodyPr/>
          <a:lstStyle>
            <a:lvl1pPr>
              <a:defRPr/>
            </a:lvl1pPr>
          </a:lstStyle>
          <a:p>
            <a:fld id="{85D41CEB-6209-4E55-819C-E249D2A20FA2}" type="slidenum">
              <a:rPr lang="fr-FR" altLang="fr-FR"/>
              <a:pPr/>
              <a:t>‹N°›</a:t>
            </a:fld>
            <a:endParaRPr lang="fr-FR" altLang="fr-FR"/>
          </a:p>
        </p:txBody>
      </p:sp>
    </p:spTree>
    <p:extLst>
      <p:ext uri="{BB962C8B-B14F-4D97-AF65-F5344CB8AC3E}">
        <p14:creationId xmlns:p14="http://schemas.microsoft.com/office/powerpoint/2010/main" val="321408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8CD2A3-7428-9596-5F35-674392D7EE57}"/>
              </a:ext>
            </a:extLst>
          </p:cNvPr>
          <p:cNvSpPr>
            <a:spLocks noGrp="1"/>
          </p:cNvSpPr>
          <p:nvPr>
            <p:ph type="dt" sz="half" idx="10"/>
          </p:nvPr>
        </p:nvSpPr>
        <p:spPr/>
        <p:txBody>
          <a:bodyPr/>
          <a:lstStyle>
            <a:lvl1pPr>
              <a:defRPr/>
            </a:lvl1pPr>
          </a:lstStyle>
          <a:p>
            <a:pPr>
              <a:defRPr/>
            </a:pPr>
            <a:endParaRPr lang="fr-FR"/>
          </a:p>
        </p:txBody>
      </p:sp>
      <p:sp>
        <p:nvSpPr>
          <p:cNvPr id="3" name="Footer Placeholder 2">
            <a:extLst>
              <a:ext uri="{FF2B5EF4-FFF2-40B4-BE49-F238E27FC236}">
                <a16:creationId xmlns:a16="http://schemas.microsoft.com/office/drawing/2014/main" id="{E491D6DC-CE9D-3956-B10A-C63AE950CC20}"/>
              </a:ext>
            </a:extLst>
          </p:cNvPr>
          <p:cNvSpPr>
            <a:spLocks noGrp="1"/>
          </p:cNvSpPr>
          <p:nvPr>
            <p:ph type="ftr" sz="quarter" idx="11"/>
          </p:nvPr>
        </p:nvSpPr>
        <p:spPr/>
        <p:txBody>
          <a:bodyPr/>
          <a:lstStyle>
            <a:lvl1pPr>
              <a:defRPr/>
            </a:lvl1pPr>
          </a:lstStyle>
          <a:p>
            <a:pPr>
              <a:defRPr/>
            </a:pPr>
            <a:endParaRPr lang="fr-FR"/>
          </a:p>
        </p:txBody>
      </p:sp>
      <p:sp>
        <p:nvSpPr>
          <p:cNvPr id="4" name="Slide Number Placeholder 3">
            <a:extLst>
              <a:ext uri="{FF2B5EF4-FFF2-40B4-BE49-F238E27FC236}">
                <a16:creationId xmlns:a16="http://schemas.microsoft.com/office/drawing/2014/main" id="{C2B2E198-2FE7-37E0-B52B-A37047078A42}"/>
              </a:ext>
            </a:extLst>
          </p:cNvPr>
          <p:cNvSpPr>
            <a:spLocks noGrp="1"/>
          </p:cNvSpPr>
          <p:nvPr>
            <p:ph type="sldNum" sz="quarter" idx="12"/>
          </p:nvPr>
        </p:nvSpPr>
        <p:spPr/>
        <p:txBody>
          <a:bodyPr/>
          <a:lstStyle>
            <a:lvl1pPr>
              <a:defRPr/>
            </a:lvl1pPr>
          </a:lstStyle>
          <a:p>
            <a:fld id="{093A1033-6AE1-4925-9891-4CF0A9C2EE18}" type="slidenum">
              <a:rPr lang="fr-FR" altLang="fr-FR"/>
              <a:pPr/>
              <a:t>‹N°›</a:t>
            </a:fld>
            <a:endParaRPr lang="fr-FR" altLang="fr-FR"/>
          </a:p>
        </p:txBody>
      </p:sp>
    </p:spTree>
    <p:extLst>
      <p:ext uri="{BB962C8B-B14F-4D97-AF65-F5344CB8AC3E}">
        <p14:creationId xmlns:p14="http://schemas.microsoft.com/office/powerpoint/2010/main" val="420781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a:extLst>
              <a:ext uri="{FF2B5EF4-FFF2-40B4-BE49-F238E27FC236}">
                <a16:creationId xmlns:a16="http://schemas.microsoft.com/office/drawing/2014/main" id="{81FBC8CA-A8C5-3E28-37E9-461AC08646EF}"/>
              </a:ext>
            </a:extLst>
          </p:cNvPr>
          <p:cNvSpPr>
            <a:spLocks noGrp="1"/>
          </p:cNvSpPr>
          <p:nvPr>
            <p:ph type="dt" sz="half" idx="10"/>
          </p:nvPr>
        </p:nvSpPr>
        <p:spPr/>
        <p:txBody>
          <a:bodyPr/>
          <a:lstStyle>
            <a:lvl1pPr>
              <a:defRPr/>
            </a:lvl1pPr>
          </a:lstStyle>
          <a:p>
            <a:pPr>
              <a:defRPr/>
            </a:pPr>
            <a:endParaRPr lang="fr-FR"/>
          </a:p>
        </p:txBody>
      </p:sp>
      <p:sp>
        <p:nvSpPr>
          <p:cNvPr id="6" name="Footer Placeholder 5">
            <a:extLst>
              <a:ext uri="{FF2B5EF4-FFF2-40B4-BE49-F238E27FC236}">
                <a16:creationId xmlns:a16="http://schemas.microsoft.com/office/drawing/2014/main" id="{C25A9E5A-0248-54DC-9D2F-87FC3D98A394}"/>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6">
            <a:extLst>
              <a:ext uri="{FF2B5EF4-FFF2-40B4-BE49-F238E27FC236}">
                <a16:creationId xmlns:a16="http://schemas.microsoft.com/office/drawing/2014/main" id="{4A16B085-5B83-6FA0-59F1-8142AD37F08A}"/>
              </a:ext>
            </a:extLst>
          </p:cNvPr>
          <p:cNvSpPr>
            <a:spLocks noGrp="1"/>
          </p:cNvSpPr>
          <p:nvPr>
            <p:ph type="sldNum" sz="quarter" idx="12"/>
          </p:nvPr>
        </p:nvSpPr>
        <p:spPr/>
        <p:txBody>
          <a:bodyPr/>
          <a:lstStyle>
            <a:lvl1pPr>
              <a:defRPr/>
            </a:lvl1pPr>
          </a:lstStyle>
          <a:p>
            <a:fld id="{532736C5-BEF2-4871-ABCF-8D7112A5B758}" type="slidenum">
              <a:rPr lang="fr-FR" altLang="fr-FR"/>
              <a:pPr/>
              <a:t>‹N°›</a:t>
            </a:fld>
            <a:endParaRPr lang="fr-FR" altLang="fr-FR"/>
          </a:p>
        </p:txBody>
      </p:sp>
    </p:spTree>
    <p:extLst>
      <p:ext uri="{BB962C8B-B14F-4D97-AF65-F5344CB8AC3E}">
        <p14:creationId xmlns:p14="http://schemas.microsoft.com/office/powerpoint/2010/main" val="281706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5895928" y="751242"/>
            <a:ext cx="2733722" cy="5467443"/>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a:extLst>
              <a:ext uri="{FF2B5EF4-FFF2-40B4-BE49-F238E27FC236}">
                <a16:creationId xmlns:a16="http://schemas.microsoft.com/office/drawing/2014/main" id="{37E1400F-B792-D374-6074-FD0C16DF66FA}"/>
              </a:ext>
            </a:extLst>
          </p:cNvPr>
          <p:cNvSpPr>
            <a:spLocks noGrp="1"/>
          </p:cNvSpPr>
          <p:nvPr>
            <p:ph type="dt" sz="half" idx="10"/>
          </p:nvPr>
        </p:nvSpPr>
        <p:spPr/>
        <p:txBody>
          <a:bodyPr/>
          <a:lstStyle>
            <a:lvl1pPr>
              <a:defRPr/>
            </a:lvl1pPr>
          </a:lstStyle>
          <a:p>
            <a:pPr>
              <a:defRPr/>
            </a:pPr>
            <a:endParaRPr lang="fr-FR"/>
          </a:p>
        </p:txBody>
      </p:sp>
      <p:sp>
        <p:nvSpPr>
          <p:cNvPr id="6" name="Footer Placeholder 5">
            <a:extLst>
              <a:ext uri="{FF2B5EF4-FFF2-40B4-BE49-F238E27FC236}">
                <a16:creationId xmlns:a16="http://schemas.microsoft.com/office/drawing/2014/main" id="{461D6193-7FA0-3041-806F-6F62E96EF9E8}"/>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6">
            <a:extLst>
              <a:ext uri="{FF2B5EF4-FFF2-40B4-BE49-F238E27FC236}">
                <a16:creationId xmlns:a16="http://schemas.microsoft.com/office/drawing/2014/main" id="{7470150F-9CC3-54D1-48EF-6EEF67811CB4}"/>
              </a:ext>
            </a:extLst>
          </p:cNvPr>
          <p:cNvSpPr>
            <a:spLocks noGrp="1"/>
          </p:cNvSpPr>
          <p:nvPr>
            <p:ph type="sldNum" sz="quarter" idx="12"/>
          </p:nvPr>
        </p:nvSpPr>
        <p:spPr/>
        <p:txBody>
          <a:bodyPr/>
          <a:lstStyle>
            <a:lvl1pPr>
              <a:defRPr/>
            </a:lvl1pPr>
          </a:lstStyle>
          <a:p>
            <a:fld id="{6E3B5815-D59F-4226-A73A-7B6A80A55AB5}" type="slidenum">
              <a:rPr lang="fr-FR" altLang="fr-FR"/>
              <a:pPr/>
              <a:t>‹N°›</a:t>
            </a:fld>
            <a:endParaRPr lang="fr-FR" altLang="fr-FR"/>
          </a:p>
        </p:txBody>
      </p:sp>
    </p:spTree>
    <p:extLst>
      <p:ext uri="{BB962C8B-B14F-4D97-AF65-F5344CB8AC3E}">
        <p14:creationId xmlns:p14="http://schemas.microsoft.com/office/powerpoint/2010/main" val="2390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DF7F5"/>
            </a:gs>
            <a:gs pos="74001">
              <a:srgbClr val="EDB5A4"/>
            </a:gs>
            <a:gs pos="83000">
              <a:srgbClr val="EDB5A4"/>
            </a:gs>
            <a:gs pos="100000">
              <a:srgbClr val="F3CEC2"/>
            </a:gs>
          </a:gsLst>
          <a:lin ang="5400000" scaled="1"/>
        </a:gradFill>
        <a:effectLst/>
      </p:bgPr>
    </p:bg>
    <p:spTree>
      <p:nvGrpSpPr>
        <p:cNvPr id="1" name=""/>
        <p:cNvGrpSpPr/>
        <p:nvPr/>
      </p:nvGrpSpPr>
      <p:grpSpPr>
        <a:xfrm>
          <a:off x="0" y="0"/>
          <a:ext cx="0" cy="0"/>
          <a:chOff x="0" y="0"/>
          <a:chExt cx="0" cy="0"/>
        </a:xfrm>
      </p:grpSpPr>
      <p:pic>
        <p:nvPicPr>
          <p:cNvPr id="1026" name="Picture 7" descr="C3-HD-TOP.png">
            <a:extLst>
              <a:ext uri="{FF2B5EF4-FFF2-40B4-BE49-F238E27FC236}">
                <a16:creationId xmlns:a16="http://schemas.microsoft.com/office/drawing/2014/main" id="{A3F0BED3-9168-120A-3E67-0F9D6C939CE0}"/>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E0ECE639-2670-848F-B56D-383CC5B8272B}"/>
              </a:ext>
            </a:extLst>
          </p:cNvPr>
          <p:cNvSpPr>
            <a:spLocks noGrp="1"/>
          </p:cNvSpPr>
          <p:nvPr>
            <p:ph type="title"/>
          </p:nvPr>
        </p:nvSpPr>
        <p:spPr>
          <a:xfrm>
            <a:off x="2171700" y="763588"/>
            <a:ext cx="6457950" cy="129381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1028" name="Text Placeholder 2">
            <a:extLst>
              <a:ext uri="{FF2B5EF4-FFF2-40B4-BE49-F238E27FC236}">
                <a16:creationId xmlns:a16="http://schemas.microsoft.com/office/drawing/2014/main" id="{8391B6C3-2803-6BCD-8770-5B1A43A1C1DE}"/>
              </a:ext>
            </a:extLst>
          </p:cNvPr>
          <p:cNvSpPr>
            <a:spLocks noGrp="1"/>
          </p:cNvSpPr>
          <p:nvPr>
            <p:ph type="body" idx="1"/>
          </p:nvPr>
        </p:nvSpPr>
        <p:spPr bwMode="auto">
          <a:xfrm>
            <a:off x="514350" y="2193925"/>
            <a:ext cx="81153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a:extLst>
              <a:ext uri="{FF2B5EF4-FFF2-40B4-BE49-F238E27FC236}">
                <a16:creationId xmlns:a16="http://schemas.microsoft.com/office/drawing/2014/main" id="{F9F4E21F-C5C2-877F-F961-7461B4739708}"/>
              </a:ext>
            </a:extLst>
          </p:cNvPr>
          <p:cNvSpPr>
            <a:spLocks noGrp="1"/>
          </p:cNvSpPr>
          <p:nvPr>
            <p:ph type="dt" sz="half" idx="2"/>
          </p:nvPr>
        </p:nvSpPr>
        <p:spPr>
          <a:xfrm>
            <a:off x="6446838" y="6356350"/>
            <a:ext cx="2182812" cy="365125"/>
          </a:xfrm>
          <a:prstGeom prst="rect">
            <a:avLst/>
          </a:prstGeom>
        </p:spPr>
        <p:txBody>
          <a:bodyPr vert="horz" lIns="91440" tIns="45720" rIns="91440" bIns="45720" rtlCol="0" anchor="ctr"/>
          <a:lstStyle>
            <a:lvl1pPr algn="r" eaLnBrk="1" hangingPunct="1">
              <a:defRPr sz="788">
                <a:solidFill>
                  <a:schemeClr val="tx1">
                    <a:tint val="75000"/>
                  </a:schemeClr>
                </a:solidFill>
              </a:defRPr>
            </a:lvl1pPr>
          </a:lstStyle>
          <a:p>
            <a:pPr>
              <a:defRPr/>
            </a:pPr>
            <a:endParaRPr lang="fr-FR"/>
          </a:p>
        </p:txBody>
      </p:sp>
      <p:sp>
        <p:nvSpPr>
          <p:cNvPr id="5" name="Footer Placeholder 4">
            <a:extLst>
              <a:ext uri="{FF2B5EF4-FFF2-40B4-BE49-F238E27FC236}">
                <a16:creationId xmlns:a16="http://schemas.microsoft.com/office/drawing/2014/main" id="{E27BEF51-7532-CA5E-B199-7F16988FA468}"/>
              </a:ext>
            </a:extLst>
          </p:cNvPr>
          <p:cNvSpPr>
            <a:spLocks noGrp="1"/>
          </p:cNvSpPr>
          <p:nvPr>
            <p:ph type="ftr" sz="quarter" idx="3"/>
          </p:nvPr>
        </p:nvSpPr>
        <p:spPr>
          <a:xfrm>
            <a:off x="514350" y="6356350"/>
            <a:ext cx="5829300" cy="365125"/>
          </a:xfrm>
          <a:prstGeom prst="rect">
            <a:avLst/>
          </a:prstGeom>
        </p:spPr>
        <p:txBody>
          <a:bodyPr vert="horz" lIns="91440" tIns="45720" rIns="91440" bIns="45720" rtlCol="0" anchor="ctr"/>
          <a:lstStyle>
            <a:lvl1pPr algn="l" eaLnBrk="1" hangingPunct="1">
              <a:defRPr sz="788">
                <a:solidFill>
                  <a:schemeClr val="tx1">
                    <a:tint val="75000"/>
                  </a:schemeClr>
                </a:solidFill>
              </a:defRPr>
            </a:lvl1pPr>
          </a:lstStyle>
          <a:p>
            <a:pPr>
              <a:defRPr/>
            </a:pPr>
            <a:endParaRPr lang="fr-FR"/>
          </a:p>
        </p:txBody>
      </p:sp>
      <p:sp>
        <p:nvSpPr>
          <p:cNvPr id="6" name="Slide Number Placeholder 5">
            <a:extLst>
              <a:ext uri="{FF2B5EF4-FFF2-40B4-BE49-F238E27FC236}">
                <a16:creationId xmlns:a16="http://schemas.microsoft.com/office/drawing/2014/main" id="{A978B8AD-28E3-078A-C7D3-E103D2A283E7}"/>
              </a:ext>
            </a:extLst>
          </p:cNvPr>
          <p:cNvSpPr>
            <a:spLocks noGrp="1"/>
          </p:cNvSpPr>
          <p:nvPr>
            <p:ph type="sldNum" sz="quarter" idx="4"/>
          </p:nvPr>
        </p:nvSpPr>
        <p:spPr>
          <a:xfrm>
            <a:off x="6572250" y="38100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rgbClr val="898989"/>
                </a:solidFill>
              </a:defRPr>
            </a:lvl1pPr>
          </a:lstStyle>
          <a:p>
            <a:fld id="{D7275704-4DB8-42A9-A613-4DB86A72D653}" type="slidenum">
              <a:rPr lang="fr-FR" altLang="fr-FR"/>
              <a:pPr/>
              <a:t>‹N°›</a:t>
            </a:fld>
            <a:endParaRPr lang="fr-FR" altLang="fr-FR"/>
          </a:p>
        </p:txBody>
      </p:sp>
      <p:pic>
        <p:nvPicPr>
          <p:cNvPr id="1032" name="Picture 5" descr="logo ecole inge">
            <a:extLst>
              <a:ext uri="{FF2B5EF4-FFF2-40B4-BE49-F238E27FC236}">
                <a16:creationId xmlns:a16="http://schemas.microsoft.com/office/drawing/2014/main" id="{DB911E15-0155-C53C-096E-EEB94911CC08}"/>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95288" y="260350"/>
            <a:ext cx="1079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Lst>
  <p:txStyles>
    <p:titleStyle>
      <a:lvl1pPr algn="r" defTabSz="685800" rtl="0" eaLnBrk="0" fontAlgn="base" hangingPunct="0">
        <a:lnSpc>
          <a:spcPct val="90000"/>
        </a:lnSpc>
        <a:spcBef>
          <a:spcPct val="0"/>
        </a:spcBef>
        <a:spcAft>
          <a:spcPct val="0"/>
        </a:spcAft>
        <a:defRPr sz="3000" kern="1200" cap="all">
          <a:solidFill>
            <a:schemeClr val="tx1"/>
          </a:solidFill>
          <a:latin typeface="+mj-lt"/>
          <a:ea typeface="+mj-ea"/>
          <a:cs typeface="+mj-cs"/>
        </a:defRPr>
      </a:lvl1pPr>
      <a:lvl2pPr algn="r" defTabSz="685800" rtl="0" eaLnBrk="0" fontAlgn="base" hangingPunct="0">
        <a:lnSpc>
          <a:spcPct val="90000"/>
        </a:lnSpc>
        <a:spcBef>
          <a:spcPct val="0"/>
        </a:spcBef>
        <a:spcAft>
          <a:spcPct val="0"/>
        </a:spcAft>
        <a:defRPr sz="3000">
          <a:solidFill>
            <a:schemeClr val="tx1"/>
          </a:solidFill>
          <a:latin typeface="Century Gothic" panose="020B0502020202020204" pitchFamily="34" charset="0"/>
        </a:defRPr>
      </a:lvl2pPr>
      <a:lvl3pPr algn="r" defTabSz="685800" rtl="0" eaLnBrk="0" fontAlgn="base" hangingPunct="0">
        <a:lnSpc>
          <a:spcPct val="90000"/>
        </a:lnSpc>
        <a:spcBef>
          <a:spcPct val="0"/>
        </a:spcBef>
        <a:spcAft>
          <a:spcPct val="0"/>
        </a:spcAft>
        <a:defRPr sz="3000">
          <a:solidFill>
            <a:schemeClr val="tx1"/>
          </a:solidFill>
          <a:latin typeface="Century Gothic" panose="020B0502020202020204" pitchFamily="34" charset="0"/>
        </a:defRPr>
      </a:lvl3pPr>
      <a:lvl4pPr algn="r" defTabSz="685800" rtl="0" eaLnBrk="0" fontAlgn="base" hangingPunct="0">
        <a:lnSpc>
          <a:spcPct val="90000"/>
        </a:lnSpc>
        <a:spcBef>
          <a:spcPct val="0"/>
        </a:spcBef>
        <a:spcAft>
          <a:spcPct val="0"/>
        </a:spcAft>
        <a:defRPr sz="3000">
          <a:solidFill>
            <a:schemeClr val="tx1"/>
          </a:solidFill>
          <a:latin typeface="Century Gothic" panose="020B0502020202020204" pitchFamily="34" charset="0"/>
        </a:defRPr>
      </a:lvl4pPr>
      <a:lvl5pPr algn="r" defTabSz="685800" rtl="0" eaLnBrk="0" fontAlgn="base" hangingPunct="0">
        <a:lnSpc>
          <a:spcPct val="90000"/>
        </a:lnSpc>
        <a:spcBef>
          <a:spcPct val="0"/>
        </a:spcBef>
        <a:spcAft>
          <a:spcPct val="0"/>
        </a:spcAft>
        <a:defRPr sz="3000">
          <a:solidFill>
            <a:schemeClr val="tx1"/>
          </a:solidFill>
          <a:latin typeface="Century Gothic" panose="020B0502020202020204" pitchFamily="34" charset="0"/>
        </a:defRPr>
      </a:lvl5pPr>
      <a:lvl6pPr marL="457200" algn="r" defTabSz="685800" rtl="0" fontAlgn="base">
        <a:lnSpc>
          <a:spcPct val="90000"/>
        </a:lnSpc>
        <a:spcBef>
          <a:spcPct val="0"/>
        </a:spcBef>
        <a:spcAft>
          <a:spcPct val="0"/>
        </a:spcAft>
        <a:defRPr sz="3000">
          <a:solidFill>
            <a:schemeClr val="tx1"/>
          </a:solidFill>
          <a:latin typeface="Century Gothic" panose="020B0502020202020204" pitchFamily="34" charset="0"/>
        </a:defRPr>
      </a:lvl6pPr>
      <a:lvl7pPr marL="914400" algn="r" defTabSz="685800" rtl="0" fontAlgn="base">
        <a:lnSpc>
          <a:spcPct val="90000"/>
        </a:lnSpc>
        <a:spcBef>
          <a:spcPct val="0"/>
        </a:spcBef>
        <a:spcAft>
          <a:spcPct val="0"/>
        </a:spcAft>
        <a:defRPr sz="3000">
          <a:solidFill>
            <a:schemeClr val="tx1"/>
          </a:solidFill>
          <a:latin typeface="Century Gothic" panose="020B0502020202020204" pitchFamily="34" charset="0"/>
        </a:defRPr>
      </a:lvl7pPr>
      <a:lvl8pPr marL="1371600" algn="r" defTabSz="685800" rtl="0" fontAlgn="base">
        <a:lnSpc>
          <a:spcPct val="90000"/>
        </a:lnSpc>
        <a:spcBef>
          <a:spcPct val="0"/>
        </a:spcBef>
        <a:spcAft>
          <a:spcPct val="0"/>
        </a:spcAft>
        <a:defRPr sz="3000">
          <a:solidFill>
            <a:schemeClr val="tx1"/>
          </a:solidFill>
          <a:latin typeface="Century Gothic" panose="020B0502020202020204" pitchFamily="34" charset="0"/>
        </a:defRPr>
      </a:lvl8pPr>
      <a:lvl9pPr marL="1828800" algn="r" defTabSz="685800" rtl="0" fontAlgn="base">
        <a:lnSpc>
          <a:spcPct val="90000"/>
        </a:lnSpc>
        <a:spcBef>
          <a:spcPct val="0"/>
        </a:spcBef>
        <a:spcAft>
          <a:spcPct val="0"/>
        </a:spcAft>
        <a:defRPr sz="3000">
          <a:solidFill>
            <a:schemeClr val="tx1"/>
          </a:solidFill>
          <a:latin typeface="Century Gothic" panose="020B0502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16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DF7F5"/>
            </a:gs>
            <a:gs pos="74001">
              <a:srgbClr val="EDB5A4"/>
            </a:gs>
            <a:gs pos="83000">
              <a:srgbClr val="EDB5A4"/>
            </a:gs>
            <a:gs pos="100000">
              <a:srgbClr val="F3CEC2"/>
            </a:gs>
          </a:gsLst>
          <a:lin ang="5400000" scaled="1"/>
        </a:gradFill>
        <a:effectLst/>
      </p:bgPr>
    </p:bg>
    <p:spTree>
      <p:nvGrpSpPr>
        <p:cNvPr id="1" name=""/>
        <p:cNvGrpSpPr/>
        <p:nvPr/>
      </p:nvGrpSpPr>
      <p:grpSpPr>
        <a:xfrm>
          <a:off x="0" y="0"/>
          <a:ext cx="0" cy="0"/>
          <a:chOff x="0" y="0"/>
          <a:chExt cx="0" cy="0"/>
        </a:xfrm>
      </p:grpSpPr>
      <p:pic>
        <p:nvPicPr>
          <p:cNvPr id="2050" name="Picture 7" descr="C3-HD-TOP.png">
            <a:extLst>
              <a:ext uri="{FF2B5EF4-FFF2-40B4-BE49-F238E27FC236}">
                <a16:creationId xmlns:a16="http://schemas.microsoft.com/office/drawing/2014/main" id="{85490778-9DBF-5403-EF19-C399564AC391}"/>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32B24939-806E-D4CD-6130-D64218BE8956}"/>
              </a:ext>
            </a:extLst>
          </p:cNvPr>
          <p:cNvSpPr>
            <a:spLocks noGrp="1"/>
          </p:cNvSpPr>
          <p:nvPr>
            <p:ph type="title"/>
          </p:nvPr>
        </p:nvSpPr>
        <p:spPr>
          <a:xfrm>
            <a:off x="2171700" y="763588"/>
            <a:ext cx="6457950" cy="129381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2052" name="Text Placeholder 2">
            <a:extLst>
              <a:ext uri="{FF2B5EF4-FFF2-40B4-BE49-F238E27FC236}">
                <a16:creationId xmlns:a16="http://schemas.microsoft.com/office/drawing/2014/main" id="{129925A3-CE78-614A-6B31-1119993E02A3}"/>
              </a:ext>
            </a:extLst>
          </p:cNvPr>
          <p:cNvSpPr>
            <a:spLocks noGrp="1"/>
          </p:cNvSpPr>
          <p:nvPr>
            <p:ph type="body" idx="1"/>
          </p:nvPr>
        </p:nvSpPr>
        <p:spPr bwMode="auto">
          <a:xfrm>
            <a:off x="514350" y="2193925"/>
            <a:ext cx="81153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a:extLst>
              <a:ext uri="{FF2B5EF4-FFF2-40B4-BE49-F238E27FC236}">
                <a16:creationId xmlns:a16="http://schemas.microsoft.com/office/drawing/2014/main" id="{DF9D1070-5F36-8BE4-6089-FF7A68E7AD0A}"/>
              </a:ext>
            </a:extLst>
          </p:cNvPr>
          <p:cNvSpPr>
            <a:spLocks noGrp="1"/>
          </p:cNvSpPr>
          <p:nvPr>
            <p:ph type="dt" sz="half" idx="2"/>
          </p:nvPr>
        </p:nvSpPr>
        <p:spPr>
          <a:xfrm>
            <a:off x="6446838" y="6356350"/>
            <a:ext cx="2182812" cy="365125"/>
          </a:xfrm>
          <a:prstGeom prst="rect">
            <a:avLst/>
          </a:prstGeom>
        </p:spPr>
        <p:txBody>
          <a:bodyPr vert="horz" lIns="91440" tIns="45720" rIns="91440" bIns="45720" rtlCol="0" anchor="ctr"/>
          <a:lstStyle>
            <a:lvl1pPr algn="r" eaLnBrk="1" hangingPunct="1">
              <a:defRPr sz="788">
                <a:solidFill>
                  <a:prstClr val="black">
                    <a:tint val="75000"/>
                  </a:prstClr>
                </a:solidFill>
              </a:defRPr>
            </a:lvl1pPr>
          </a:lstStyle>
          <a:p>
            <a:pPr>
              <a:defRPr/>
            </a:pPr>
            <a:endParaRPr lang="fr-FR"/>
          </a:p>
        </p:txBody>
      </p:sp>
      <p:sp>
        <p:nvSpPr>
          <p:cNvPr id="5" name="Footer Placeholder 4">
            <a:extLst>
              <a:ext uri="{FF2B5EF4-FFF2-40B4-BE49-F238E27FC236}">
                <a16:creationId xmlns:a16="http://schemas.microsoft.com/office/drawing/2014/main" id="{0A83DF17-2646-FAF0-A8DA-721900C544B3}"/>
              </a:ext>
            </a:extLst>
          </p:cNvPr>
          <p:cNvSpPr>
            <a:spLocks noGrp="1"/>
          </p:cNvSpPr>
          <p:nvPr>
            <p:ph type="ftr" sz="quarter" idx="3"/>
          </p:nvPr>
        </p:nvSpPr>
        <p:spPr>
          <a:xfrm>
            <a:off x="514350" y="6356350"/>
            <a:ext cx="5829300" cy="365125"/>
          </a:xfrm>
          <a:prstGeom prst="rect">
            <a:avLst/>
          </a:prstGeom>
        </p:spPr>
        <p:txBody>
          <a:bodyPr vert="horz" lIns="91440" tIns="45720" rIns="91440" bIns="45720" rtlCol="0" anchor="ctr"/>
          <a:lstStyle>
            <a:lvl1pPr algn="l" eaLnBrk="1" hangingPunct="1">
              <a:defRPr sz="788">
                <a:solidFill>
                  <a:prstClr val="black">
                    <a:tint val="75000"/>
                  </a:prstClr>
                </a:solidFill>
              </a:defRPr>
            </a:lvl1pPr>
          </a:lstStyle>
          <a:p>
            <a:pPr>
              <a:defRPr/>
            </a:pPr>
            <a:endParaRPr lang="fr-FR"/>
          </a:p>
        </p:txBody>
      </p:sp>
      <p:sp>
        <p:nvSpPr>
          <p:cNvPr id="6" name="Slide Number Placeholder 5">
            <a:extLst>
              <a:ext uri="{FF2B5EF4-FFF2-40B4-BE49-F238E27FC236}">
                <a16:creationId xmlns:a16="http://schemas.microsoft.com/office/drawing/2014/main" id="{82838DF6-A50E-C33C-5D3C-1D7CB0040589}"/>
              </a:ext>
            </a:extLst>
          </p:cNvPr>
          <p:cNvSpPr>
            <a:spLocks noGrp="1"/>
          </p:cNvSpPr>
          <p:nvPr>
            <p:ph type="sldNum" sz="quarter" idx="4"/>
          </p:nvPr>
        </p:nvSpPr>
        <p:spPr>
          <a:xfrm>
            <a:off x="6572250" y="38100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rgbClr val="898989"/>
                </a:solidFill>
              </a:defRPr>
            </a:lvl1pPr>
          </a:lstStyle>
          <a:p>
            <a:fld id="{F463A082-EEE9-4DA0-8E7F-2CB9F9A99206}" type="slidenum">
              <a:rPr lang="fr-FR" altLang="fr-FR"/>
              <a:pPr/>
              <a:t>‹N°›</a:t>
            </a:fld>
            <a:endParaRPr lang="fr-FR" altLang="fr-FR"/>
          </a:p>
        </p:txBody>
      </p:sp>
      <p:pic>
        <p:nvPicPr>
          <p:cNvPr id="2056" name="Picture 5" descr="logo ecole inge">
            <a:extLst>
              <a:ext uri="{FF2B5EF4-FFF2-40B4-BE49-F238E27FC236}">
                <a16:creationId xmlns:a16="http://schemas.microsoft.com/office/drawing/2014/main" id="{51372B23-0B2E-15D3-D831-86306F407397}"/>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95288" y="260350"/>
            <a:ext cx="1079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Lst>
  <p:txStyles>
    <p:titleStyle>
      <a:lvl1pPr algn="r" defTabSz="685800" rtl="0" eaLnBrk="0" fontAlgn="base" hangingPunct="0">
        <a:lnSpc>
          <a:spcPct val="90000"/>
        </a:lnSpc>
        <a:spcBef>
          <a:spcPct val="0"/>
        </a:spcBef>
        <a:spcAft>
          <a:spcPct val="0"/>
        </a:spcAft>
        <a:defRPr sz="3000" kern="1200" cap="all">
          <a:solidFill>
            <a:schemeClr val="tx1"/>
          </a:solidFill>
          <a:latin typeface="+mj-lt"/>
          <a:ea typeface="+mj-ea"/>
          <a:cs typeface="+mj-cs"/>
        </a:defRPr>
      </a:lvl1pPr>
      <a:lvl2pPr algn="r" defTabSz="685800" rtl="0" eaLnBrk="0" fontAlgn="base" hangingPunct="0">
        <a:lnSpc>
          <a:spcPct val="90000"/>
        </a:lnSpc>
        <a:spcBef>
          <a:spcPct val="0"/>
        </a:spcBef>
        <a:spcAft>
          <a:spcPct val="0"/>
        </a:spcAft>
        <a:defRPr sz="3000">
          <a:solidFill>
            <a:schemeClr val="tx1"/>
          </a:solidFill>
          <a:latin typeface="Century Gothic" panose="020B0502020202020204" pitchFamily="34" charset="0"/>
        </a:defRPr>
      </a:lvl2pPr>
      <a:lvl3pPr algn="r" defTabSz="685800" rtl="0" eaLnBrk="0" fontAlgn="base" hangingPunct="0">
        <a:lnSpc>
          <a:spcPct val="90000"/>
        </a:lnSpc>
        <a:spcBef>
          <a:spcPct val="0"/>
        </a:spcBef>
        <a:spcAft>
          <a:spcPct val="0"/>
        </a:spcAft>
        <a:defRPr sz="3000">
          <a:solidFill>
            <a:schemeClr val="tx1"/>
          </a:solidFill>
          <a:latin typeface="Century Gothic" panose="020B0502020202020204" pitchFamily="34" charset="0"/>
        </a:defRPr>
      </a:lvl3pPr>
      <a:lvl4pPr algn="r" defTabSz="685800" rtl="0" eaLnBrk="0" fontAlgn="base" hangingPunct="0">
        <a:lnSpc>
          <a:spcPct val="90000"/>
        </a:lnSpc>
        <a:spcBef>
          <a:spcPct val="0"/>
        </a:spcBef>
        <a:spcAft>
          <a:spcPct val="0"/>
        </a:spcAft>
        <a:defRPr sz="3000">
          <a:solidFill>
            <a:schemeClr val="tx1"/>
          </a:solidFill>
          <a:latin typeface="Century Gothic" panose="020B0502020202020204" pitchFamily="34" charset="0"/>
        </a:defRPr>
      </a:lvl4pPr>
      <a:lvl5pPr algn="r" defTabSz="685800" rtl="0" eaLnBrk="0" fontAlgn="base" hangingPunct="0">
        <a:lnSpc>
          <a:spcPct val="90000"/>
        </a:lnSpc>
        <a:spcBef>
          <a:spcPct val="0"/>
        </a:spcBef>
        <a:spcAft>
          <a:spcPct val="0"/>
        </a:spcAft>
        <a:defRPr sz="3000">
          <a:solidFill>
            <a:schemeClr val="tx1"/>
          </a:solidFill>
          <a:latin typeface="Century Gothic" panose="020B0502020202020204" pitchFamily="34" charset="0"/>
        </a:defRPr>
      </a:lvl5pPr>
      <a:lvl6pPr marL="457200" algn="r" defTabSz="685800" rtl="0" fontAlgn="base">
        <a:lnSpc>
          <a:spcPct val="90000"/>
        </a:lnSpc>
        <a:spcBef>
          <a:spcPct val="0"/>
        </a:spcBef>
        <a:spcAft>
          <a:spcPct val="0"/>
        </a:spcAft>
        <a:defRPr sz="3000">
          <a:solidFill>
            <a:schemeClr val="tx1"/>
          </a:solidFill>
          <a:latin typeface="Century Gothic" panose="020B0502020202020204" pitchFamily="34" charset="0"/>
        </a:defRPr>
      </a:lvl6pPr>
      <a:lvl7pPr marL="914400" algn="r" defTabSz="685800" rtl="0" fontAlgn="base">
        <a:lnSpc>
          <a:spcPct val="90000"/>
        </a:lnSpc>
        <a:spcBef>
          <a:spcPct val="0"/>
        </a:spcBef>
        <a:spcAft>
          <a:spcPct val="0"/>
        </a:spcAft>
        <a:defRPr sz="3000">
          <a:solidFill>
            <a:schemeClr val="tx1"/>
          </a:solidFill>
          <a:latin typeface="Century Gothic" panose="020B0502020202020204" pitchFamily="34" charset="0"/>
        </a:defRPr>
      </a:lvl7pPr>
      <a:lvl8pPr marL="1371600" algn="r" defTabSz="685800" rtl="0" fontAlgn="base">
        <a:lnSpc>
          <a:spcPct val="90000"/>
        </a:lnSpc>
        <a:spcBef>
          <a:spcPct val="0"/>
        </a:spcBef>
        <a:spcAft>
          <a:spcPct val="0"/>
        </a:spcAft>
        <a:defRPr sz="3000">
          <a:solidFill>
            <a:schemeClr val="tx1"/>
          </a:solidFill>
          <a:latin typeface="Century Gothic" panose="020B0502020202020204" pitchFamily="34" charset="0"/>
        </a:defRPr>
      </a:lvl8pPr>
      <a:lvl9pPr marL="1828800" algn="r" defTabSz="685800" rtl="0" fontAlgn="base">
        <a:lnSpc>
          <a:spcPct val="90000"/>
        </a:lnSpc>
        <a:spcBef>
          <a:spcPct val="0"/>
        </a:spcBef>
        <a:spcAft>
          <a:spcPct val="0"/>
        </a:spcAft>
        <a:defRPr sz="3000">
          <a:solidFill>
            <a:schemeClr val="tx1"/>
          </a:solidFill>
          <a:latin typeface="Century Gothic" panose="020B0502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16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n.wiktionary.org/wiki/-%CE%BA%CF%81%CE%B1%CF%84%CE%AF%CE%B1#Ancient_Gree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B1473D7-0EE3-0793-6358-F7D2B6708735}"/>
              </a:ext>
            </a:extLst>
          </p:cNvPr>
          <p:cNvSpPr>
            <a:spLocks noGrp="1" noChangeArrowheads="1"/>
          </p:cNvSpPr>
          <p:nvPr>
            <p:ph type="ctrTitle"/>
          </p:nvPr>
        </p:nvSpPr>
        <p:spPr>
          <a:xfrm>
            <a:off x="755650" y="908050"/>
            <a:ext cx="7772400" cy="1470025"/>
          </a:xfrm>
        </p:spPr>
        <p:txBody>
          <a:bodyPr/>
          <a:lstStyle/>
          <a:p>
            <a:pPr eaLnBrk="1" fontAlgn="auto" hangingPunct="1">
              <a:spcAft>
                <a:spcPts val="0"/>
              </a:spcAft>
              <a:defRPr/>
            </a:pPr>
            <a:r>
              <a:rPr lang="fr-FR" altLang="fr-FR" sz="4000" dirty="0"/>
              <a:t> </a:t>
            </a:r>
            <a:r>
              <a:rPr lang="fr-FR" altLang="fr-FR" sz="4000" b="1" dirty="0"/>
              <a:t>LE MANAGEMENT </a:t>
            </a:r>
            <a:br>
              <a:rPr lang="fr-FR" altLang="fr-FR" sz="4000" b="1" dirty="0"/>
            </a:br>
            <a:r>
              <a:rPr lang="fr-FR" altLang="fr-FR" sz="4000" b="1" dirty="0"/>
              <a:t>			SITUATIONNEL</a:t>
            </a:r>
          </a:p>
        </p:txBody>
      </p:sp>
      <p:pic>
        <p:nvPicPr>
          <p:cNvPr id="38915" name="Picture 9" descr="MPj04393560000[1]">
            <a:extLst>
              <a:ext uri="{FF2B5EF4-FFF2-40B4-BE49-F238E27FC236}">
                <a16:creationId xmlns:a16="http://schemas.microsoft.com/office/drawing/2014/main" id="{42A0ABEE-251E-7597-4EBE-71B374C36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636838"/>
            <a:ext cx="3921125"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5298" name="Object 2">
            <a:extLst>
              <a:ext uri="{FF2B5EF4-FFF2-40B4-BE49-F238E27FC236}">
                <a16:creationId xmlns:a16="http://schemas.microsoft.com/office/drawing/2014/main" id="{378E4D77-6D8A-52DA-94C9-7E7A01BC9E14}"/>
              </a:ext>
            </a:extLst>
          </p:cNvPr>
          <p:cNvGraphicFramePr>
            <a:graphicFrameLocks noChangeAspect="1"/>
          </p:cNvGraphicFramePr>
          <p:nvPr/>
        </p:nvGraphicFramePr>
        <p:xfrm>
          <a:off x="-228600" y="222250"/>
          <a:ext cx="9096375" cy="6635750"/>
        </p:xfrm>
        <a:graphic>
          <a:graphicData uri="http://schemas.openxmlformats.org/presentationml/2006/ole">
            <mc:AlternateContent xmlns:mc="http://schemas.openxmlformats.org/markup-compatibility/2006">
              <mc:Choice xmlns:v="urn:schemas-microsoft-com:vml" Requires="v">
                <p:oleObj name="Document" r:id="rId3" imgW="9106883" imgH="6651883" progId="Word.Document.8">
                  <p:embed/>
                </p:oleObj>
              </mc:Choice>
              <mc:Fallback>
                <p:oleObj name="Document" r:id="rId3" imgW="9106883" imgH="6651883"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2250"/>
                        <a:ext cx="9096375" cy="663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7346" name="Object 2">
            <a:extLst>
              <a:ext uri="{FF2B5EF4-FFF2-40B4-BE49-F238E27FC236}">
                <a16:creationId xmlns:a16="http://schemas.microsoft.com/office/drawing/2014/main" id="{23160FC2-1DFE-0141-5F77-9C54E060D2AC}"/>
              </a:ext>
            </a:extLst>
          </p:cNvPr>
          <p:cNvGraphicFramePr>
            <a:graphicFrameLocks noChangeAspect="1"/>
          </p:cNvGraphicFramePr>
          <p:nvPr/>
        </p:nvGraphicFramePr>
        <p:xfrm>
          <a:off x="381000" y="333375"/>
          <a:ext cx="8477250" cy="6524625"/>
        </p:xfrm>
        <a:graphic>
          <a:graphicData uri="http://schemas.openxmlformats.org/presentationml/2006/ole">
            <mc:AlternateContent xmlns:mc="http://schemas.openxmlformats.org/markup-compatibility/2006">
              <mc:Choice xmlns:v="urn:schemas-microsoft-com:vml" Requires="v">
                <p:oleObj name="Document" r:id="rId3" imgW="8486140" imgH="6525260" progId="Word.Document.8">
                  <p:embed/>
                </p:oleObj>
              </mc:Choice>
              <mc:Fallback>
                <p:oleObj name="Document" r:id="rId3" imgW="8486140" imgH="65252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3375"/>
                        <a:ext cx="8477250"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61E72C7F-E745-AC8F-1CEF-17A33ED0D7EE}"/>
              </a:ext>
            </a:extLst>
          </p:cNvPr>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3600" b="1">
                <a:latin typeface="Times New Roman" panose="02020603050405020304" pitchFamily="18" charset="0"/>
              </a:rPr>
              <a:t>LA MATURITE DES COLLABORATEURS</a:t>
            </a:r>
            <a:endParaRPr lang="fr-FR" altLang="fr-FR" sz="4000" b="1">
              <a:latin typeface="Times New Roman" panose="02020603050405020304" pitchFamily="18" charset="0"/>
            </a:endParaRPr>
          </a:p>
        </p:txBody>
      </p:sp>
      <p:sp>
        <p:nvSpPr>
          <p:cNvPr id="59395" name="Text Box 3">
            <a:extLst>
              <a:ext uri="{FF2B5EF4-FFF2-40B4-BE49-F238E27FC236}">
                <a16:creationId xmlns:a16="http://schemas.microsoft.com/office/drawing/2014/main" id="{DB3C9872-E36C-5234-E3B9-FADEE79794A2}"/>
              </a:ext>
            </a:extLst>
          </p:cNvPr>
          <p:cNvSpPr txBox="1">
            <a:spLocks noChangeArrowheads="1"/>
          </p:cNvSpPr>
          <p:nvPr/>
        </p:nvSpPr>
        <p:spPr bwMode="auto">
          <a:xfrm>
            <a:off x="0" y="1143000"/>
            <a:ext cx="91440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3200">
                <a:latin typeface="Times New Roman" panose="02020603050405020304" pitchFamily="18" charset="0"/>
              </a:rPr>
              <a:t>On identifie 4 degrés de motivation des collaborateurs     </a:t>
            </a:r>
            <a:r>
              <a:rPr lang="fr-FR" altLang="fr-FR" sz="3200" b="1">
                <a:latin typeface="Times New Roman" panose="02020603050405020304" pitchFamily="18" charset="0"/>
              </a:rPr>
              <a:t>M1, M2, M3, M4</a:t>
            </a:r>
            <a:r>
              <a:rPr lang="fr-FR" altLang="fr-FR" sz="3600" b="1">
                <a:latin typeface="Times New Roman" panose="02020603050405020304" pitchFamily="18" charset="0"/>
              </a:rPr>
              <a:t> : </a:t>
            </a:r>
          </a:p>
        </p:txBody>
      </p:sp>
      <p:sp>
        <p:nvSpPr>
          <p:cNvPr id="59396" name="Text Box 4">
            <a:extLst>
              <a:ext uri="{FF2B5EF4-FFF2-40B4-BE49-F238E27FC236}">
                <a16:creationId xmlns:a16="http://schemas.microsoft.com/office/drawing/2014/main" id="{ABFA23D2-F375-6EAB-4BA3-39FCC34182D9}"/>
              </a:ext>
            </a:extLst>
          </p:cNvPr>
          <p:cNvSpPr txBox="1">
            <a:spLocks noChangeArrowheads="1"/>
          </p:cNvSpPr>
          <p:nvPr/>
        </p:nvSpPr>
        <p:spPr bwMode="auto">
          <a:xfrm>
            <a:off x="1828800" y="3224213"/>
            <a:ext cx="1604963" cy="2109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Très faible</a:t>
            </a:r>
          </a:p>
          <a:p>
            <a:pPr>
              <a:spcBef>
                <a:spcPct val="50000"/>
              </a:spcBef>
            </a:pPr>
            <a:r>
              <a:rPr lang="fr-FR" altLang="fr-FR" sz="2400">
                <a:latin typeface="Times New Roman" panose="02020603050405020304" pitchFamily="18" charset="0"/>
              </a:rPr>
              <a:t>Faible</a:t>
            </a:r>
          </a:p>
          <a:p>
            <a:pPr>
              <a:spcBef>
                <a:spcPct val="50000"/>
              </a:spcBef>
            </a:pPr>
            <a:r>
              <a:rPr lang="fr-FR" altLang="fr-FR" sz="2400">
                <a:latin typeface="Times New Roman" panose="02020603050405020304" pitchFamily="18" charset="0"/>
              </a:rPr>
              <a:t>Moyenne</a:t>
            </a:r>
          </a:p>
          <a:p>
            <a:pPr>
              <a:spcBef>
                <a:spcPct val="50000"/>
              </a:spcBef>
            </a:pPr>
            <a:r>
              <a:rPr lang="fr-FR" altLang="fr-FR" sz="2400">
                <a:latin typeface="Times New Roman" panose="02020603050405020304" pitchFamily="18" charset="0"/>
              </a:rPr>
              <a:t>Élevée</a:t>
            </a:r>
          </a:p>
        </p:txBody>
      </p:sp>
      <p:sp>
        <p:nvSpPr>
          <p:cNvPr id="59397" name="Text Box 5">
            <a:extLst>
              <a:ext uri="{FF2B5EF4-FFF2-40B4-BE49-F238E27FC236}">
                <a16:creationId xmlns:a16="http://schemas.microsoft.com/office/drawing/2014/main" id="{20D33A7B-4AB7-E1A5-899C-D021BD0E5CDD}"/>
              </a:ext>
            </a:extLst>
          </p:cNvPr>
          <p:cNvSpPr txBox="1">
            <a:spLocks noChangeArrowheads="1"/>
          </p:cNvSpPr>
          <p:nvPr/>
        </p:nvSpPr>
        <p:spPr bwMode="auto">
          <a:xfrm>
            <a:off x="3429000" y="3224213"/>
            <a:ext cx="2590800" cy="2109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400">
                <a:latin typeface="Times New Roman" panose="02020603050405020304" pitchFamily="18" charset="0"/>
              </a:rPr>
              <a:t>Ne veut pas bien</a:t>
            </a:r>
          </a:p>
          <a:p>
            <a:pPr>
              <a:spcBef>
                <a:spcPct val="50000"/>
              </a:spcBef>
            </a:pPr>
            <a:r>
              <a:rPr lang="fr-FR" altLang="fr-FR" sz="2400">
                <a:latin typeface="Times New Roman" panose="02020603050405020304" pitchFamily="18" charset="0"/>
              </a:rPr>
              <a:t>   Veut bien</a:t>
            </a:r>
          </a:p>
          <a:p>
            <a:pPr>
              <a:spcBef>
                <a:spcPct val="50000"/>
              </a:spcBef>
            </a:pPr>
            <a:r>
              <a:rPr lang="fr-FR" altLang="fr-FR" sz="2400">
                <a:latin typeface="Times New Roman" panose="02020603050405020304" pitchFamily="18" charset="0"/>
              </a:rPr>
              <a:t>   Veut autrement</a:t>
            </a:r>
          </a:p>
          <a:p>
            <a:pPr>
              <a:spcBef>
                <a:spcPct val="50000"/>
              </a:spcBef>
            </a:pPr>
            <a:r>
              <a:rPr lang="fr-FR" altLang="fr-FR" sz="2400">
                <a:latin typeface="Times New Roman" panose="02020603050405020304" pitchFamily="18" charset="0"/>
              </a:rPr>
              <a:t>   Veut faire</a:t>
            </a:r>
          </a:p>
        </p:txBody>
      </p:sp>
      <p:sp>
        <p:nvSpPr>
          <p:cNvPr id="59398" name="Text Box 6">
            <a:extLst>
              <a:ext uri="{FF2B5EF4-FFF2-40B4-BE49-F238E27FC236}">
                <a16:creationId xmlns:a16="http://schemas.microsoft.com/office/drawing/2014/main" id="{7E7EF2C0-F9B7-0CDB-BF3E-854FEEA0337F}"/>
              </a:ext>
            </a:extLst>
          </p:cNvPr>
          <p:cNvSpPr txBox="1">
            <a:spLocks noChangeArrowheads="1"/>
          </p:cNvSpPr>
          <p:nvPr/>
        </p:nvSpPr>
        <p:spPr bwMode="auto">
          <a:xfrm>
            <a:off x="6019800" y="3224213"/>
            <a:ext cx="2644775" cy="2109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Ne sait pas bien</a:t>
            </a:r>
          </a:p>
          <a:p>
            <a:pPr>
              <a:spcBef>
                <a:spcPct val="50000"/>
              </a:spcBef>
            </a:pPr>
            <a:r>
              <a:rPr lang="fr-FR" altLang="fr-FR" sz="2400">
                <a:latin typeface="Times New Roman" panose="02020603050405020304" pitchFamily="18" charset="0"/>
              </a:rPr>
              <a:t>Ne sait pas bien</a:t>
            </a:r>
          </a:p>
          <a:p>
            <a:pPr>
              <a:spcBef>
                <a:spcPct val="50000"/>
              </a:spcBef>
            </a:pPr>
            <a:r>
              <a:rPr lang="fr-FR" altLang="fr-FR" sz="2400">
                <a:latin typeface="Times New Roman" panose="02020603050405020304" pitchFamily="18" charset="0"/>
              </a:rPr>
              <a:t>Sait faire</a:t>
            </a:r>
          </a:p>
          <a:p>
            <a:pPr>
              <a:spcBef>
                <a:spcPct val="50000"/>
              </a:spcBef>
            </a:pPr>
            <a:r>
              <a:rPr lang="fr-FR" altLang="fr-FR" sz="2400">
                <a:latin typeface="Times New Roman" panose="02020603050405020304" pitchFamily="18" charset="0"/>
              </a:rPr>
              <a:t>Sait faire</a:t>
            </a:r>
          </a:p>
        </p:txBody>
      </p:sp>
      <p:sp>
        <p:nvSpPr>
          <p:cNvPr id="59399" name="Text Box 7">
            <a:extLst>
              <a:ext uri="{FF2B5EF4-FFF2-40B4-BE49-F238E27FC236}">
                <a16:creationId xmlns:a16="http://schemas.microsoft.com/office/drawing/2014/main" id="{72DC259A-5076-A4F4-661B-4259B934495F}"/>
              </a:ext>
            </a:extLst>
          </p:cNvPr>
          <p:cNvSpPr txBox="1">
            <a:spLocks noChangeArrowheads="1"/>
          </p:cNvSpPr>
          <p:nvPr/>
        </p:nvSpPr>
        <p:spPr bwMode="auto">
          <a:xfrm>
            <a:off x="946150" y="3224213"/>
            <a:ext cx="882650" cy="2109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b="1">
                <a:latin typeface="Times New Roman" panose="02020603050405020304" pitchFamily="18" charset="0"/>
              </a:rPr>
              <a:t>M1</a:t>
            </a:r>
            <a:endParaRPr lang="fr-FR" altLang="fr-FR" sz="2400">
              <a:latin typeface="Times New Roman" panose="02020603050405020304" pitchFamily="18" charset="0"/>
            </a:endParaRPr>
          </a:p>
          <a:p>
            <a:pPr>
              <a:spcBef>
                <a:spcPct val="50000"/>
              </a:spcBef>
            </a:pPr>
            <a:r>
              <a:rPr lang="fr-FR" altLang="fr-FR" sz="2400" b="1">
                <a:latin typeface="Times New Roman" panose="02020603050405020304" pitchFamily="18" charset="0"/>
              </a:rPr>
              <a:t>M2</a:t>
            </a:r>
            <a:endParaRPr lang="fr-FR" altLang="fr-FR" sz="2400">
              <a:latin typeface="Times New Roman" panose="02020603050405020304" pitchFamily="18" charset="0"/>
            </a:endParaRPr>
          </a:p>
          <a:p>
            <a:pPr>
              <a:spcBef>
                <a:spcPct val="50000"/>
              </a:spcBef>
            </a:pPr>
            <a:r>
              <a:rPr lang="fr-FR" altLang="fr-FR" sz="2400" b="1">
                <a:latin typeface="Times New Roman" panose="02020603050405020304" pitchFamily="18" charset="0"/>
              </a:rPr>
              <a:t>M3</a:t>
            </a:r>
            <a:endParaRPr lang="fr-FR" altLang="fr-FR" sz="2400">
              <a:latin typeface="Times New Roman" panose="02020603050405020304" pitchFamily="18" charset="0"/>
            </a:endParaRPr>
          </a:p>
          <a:p>
            <a:pPr>
              <a:spcBef>
                <a:spcPct val="50000"/>
              </a:spcBef>
            </a:pPr>
            <a:r>
              <a:rPr lang="fr-FR" altLang="fr-FR" sz="2400" b="1">
                <a:latin typeface="Times New Roman" panose="02020603050405020304" pitchFamily="18" charset="0"/>
              </a:rPr>
              <a:t>M4</a:t>
            </a:r>
            <a:endParaRPr lang="fr-FR" altLang="fr-FR" sz="2400">
              <a:latin typeface="Times New Roman" panose="02020603050405020304" pitchFamily="18" charset="0"/>
            </a:endParaRPr>
          </a:p>
        </p:txBody>
      </p:sp>
      <p:sp>
        <p:nvSpPr>
          <p:cNvPr id="59400" name="Text Box 8">
            <a:extLst>
              <a:ext uri="{FF2B5EF4-FFF2-40B4-BE49-F238E27FC236}">
                <a16:creationId xmlns:a16="http://schemas.microsoft.com/office/drawing/2014/main" id="{D048CAD6-9E2A-FBEA-E260-2FE405252817}"/>
              </a:ext>
            </a:extLst>
          </p:cNvPr>
          <p:cNvSpPr txBox="1">
            <a:spLocks noChangeArrowheads="1"/>
          </p:cNvSpPr>
          <p:nvPr/>
        </p:nvSpPr>
        <p:spPr bwMode="auto">
          <a:xfrm>
            <a:off x="3429000" y="2733675"/>
            <a:ext cx="2590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b="1" u="sng">
                <a:latin typeface="Times New Roman" panose="02020603050405020304" pitchFamily="18" charset="0"/>
              </a:rPr>
              <a:t>MOTIVATION</a:t>
            </a:r>
          </a:p>
        </p:txBody>
      </p:sp>
      <p:sp>
        <p:nvSpPr>
          <p:cNvPr id="59401" name="Text Box 9">
            <a:extLst>
              <a:ext uri="{FF2B5EF4-FFF2-40B4-BE49-F238E27FC236}">
                <a16:creationId xmlns:a16="http://schemas.microsoft.com/office/drawing/2014/main" id="{29273B2A-0676-FD32-8CE9-C6DB94065CBE}"/>
              </a:ext>
            </a:extLst>
          </p:cNvPr>
          <p:cNvSpPr txBox="1">
            <a:spLocks noChangeArrowheads="1"/>
          </p:cNvSpPr>
          <p:nvPr/>
        </p:nvSpPr>
        <p:spPr bwMode="auto">
          <a:xfrm>
            <a:off x="6019800" y="2733675"/>
            <a:ext cx="2667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b="1" u="sng">
                <a:latin typeface="Times New Roman" panose="02020603050405020304" pitchFamily="18" charset="0"/>
              </a:rPr>
              <a:t>COMPÉTENCE</a:t>
            </a:r>
            <a:endParaRPr lang="fr-FR" altLang="fr-FR" sz="240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42" name="Group 2">
            <a:extLst>
              <a:ext uri="{FF2B5EF4-FFF2-40B4-BE49-F238E27FC236}">
                <a16:creationId xmlns:a16="http://schemas.microsoft.com/office/drawing/2014/main" id="{37E9F055-DA88-D4A9-D7AD-6FEACD574C21}"/>
              </a:ext>
            </a:extLst>
          </p:cNvPr>
          <p:cNvGrpSpPr>
            <a:grpSpLocks/>
          </p:cNvGrpSpPr>
          <p:nvPr/>
        </p:nvGrpSpPr>
        <p:grpSpPr bwMode="auto">
          <a:xfrm>
            <a:off x="723900" y="381000"/>
            <a:ext cx="7696200" cy="6238875"/>
            <a:chOff x="456" y="336"/>
            <a:chExt cx="4848" cy="3930"/>
          </a:xfrm>
        </p:grpSpPr>
        <p:sp>
          <p:nvSpPr>
            <p:cNvPr id="61443" name="Text Box 3">
              <a:extLst>
                <a:ext uri="{FF2B5EF4-FFF2-40B4-BE49-F238E27FC236}">
                  <a16:creationId xmlns:a16="http://schemas.microsoft.com/office/drawing/2014/main" id="{B980753F-30BD-C19A-1773-1AFF46510F7C}"/>
                </a:ext>
              </a:extLst>
            </p:cNvPr>
            <p:cNvSpPr txBox="1">
              <a:spLocks noChangeArrowheads="1"/>
            </p:cNvSpPr>
            <p:nvPr/>
          </p:nvSpPr>
          <p:spPr bwMode="auto">
            <a:xfrm>
              <a:off x="456" y="336"/>
              <a:ext cx="4848"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400">
                  <a:latin typeface="Times New Roman" panose="02020603050405020304" pitchFamily="18" charset="0"/>
                </a:rPr>
                <a:t>M1 : Très faible autonomie</a:t>
              </a:r>
            </a:p>
          </p:txBody>
        </p:sp>
        <p:sp>
          <p:nvSpPr>
            <p:cNvPr id="61444" name="Text Box 4">
              <a:extLst>
                <a:ext uri="{FF2B5EF4-FFF2-40B4-BE49-F238E27FC236}">
                  <a16:creationId xmlns:a16="http://schemas.microsoft.com/office/drawing/2014/main" id="{F381BCD1-79E9-81DD-55D0-6210DAA84FC6}"/>
                </a:ext>
              </a:extLst>
            </p:cNvPr>
            <p:cNvSpPr txBox="1">
              <a:spLocks noChangeArrowheads="1"/>
            </p:cNvSpPr>
            <p:nvPr/>
          </p:nvSpPr>
          <p:spPr bwMode="auto">
            <a:xfrm>
              <a:off x="456" y="624"/>
              <a:ext cx="242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400">
                  <a:latin typeface="Times New Roman" panose="02020603050405020304" pitchFamily="18" charset="0"/>
                </a:rPr>
                <a:t>Ne Sait pas Bien</a:t>
              </a:r>
            </a:p>
          </p:txBody>
        </p:sp>
        <p:sp>
          <p:nvSpPr>
            <p:cNvPr id="61445" name="Text Box 5">
              <a:extLst>
                <a:ext uri="{FF2B5EF4-FFF2-40B4-BE49-F238E27FC236}">
                  <a16:creationId xmlns:a16="http://schemas.microsoft.com/office/drawing/2014/main" id="{AD6E5C3D-97A9-CB53-040F-6B49E30E1A89}"/>
                </a:ext>
              </a:extLst>
            </p:cNvPr>
            <p:cNvSpPr txBox="1">
              <a:spLocks noChangeArrowheads="1"/>
            </p:cNvSpPr>
            <p:nvPr/>
          </p:nvSpPr>
          <p:spPr bwMode="auto">
            <a:xfrm>
              <a:off x="2880" y="624"/>
              <a:ext cx="242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400">
                  <a:latin typeface="Times New Roman" panose="02020603050405020304" pitchFamily="18" charset="0"/>
                </a:rPr>
                <a:t>Ne Veut pas Bien</a:t>
              </a:r>
            </a:p>
          </p:txBody>
        </p:sp>
        <p:sp>
          <p:nvSpPr>
            <p:cNvPr id="61446" name="Text Box 6">
              <a:extLst>
                <a:ext uri="{FF2B5EF4-FFF2-40B4-BE49-F238E27FC236}">
                  <a16:creationId xmlns:a16="http://schemas.microsoft.com/office/drawing/2014/main" id="{AAE1852A-6EA1-03B0-AD31-7ECDF9835E55}"/>
                </a:ext>
              </a:extLst>
            </p:cNvPr>
            <p:cNvSpPr txBox="1">
              <a:spLocks noChangeArrowheads="1"/>
            </p:cNvSpPr>
            <p:nvPr/>
          </p:nvSpPr>
          <p:spPr bwMode="auto">
            <a:xfrm>
              <a:off x="456" y="912"/>
              <a:ext cx="2424" cy="33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a:latin typeface="Times New Roman" panose="02020603050405020304" pitchFamily="18" charset="0"/>
                </a:rPr>
                <a:t>La compétence est faible ou très faible. </a:t>
              </a:r>
            </a:p>
            <a:p>
              <a:pPr>
                <a:spcBef>
                  <a:spcPct val="50000"/>
                </a:spcBef>
              </a:pPr>
              <a:r>
                <a:rPr lang="fr-FR" altLang="fr-FR">
                  <a:latin typeface="Times New Roman" panose="02020603050405020304" pitchFamily="18" charset="0"/>
                </a:rPr>
                <a:t>Le collaborateur ne peut pas accomplir une activité, atteindre un objectif, résoudre un problème…parce qu’il n’a pas les connaissances, les savoir-faire ou les savoir-être nécessaires.</a:t>
              </a:r>
            </a:p>
            <a:p>
              <a:pPr>
                <a:spcBef>
                  <a:spcPct val="50000"/>
                </a:spcBef>
              </a:pPr>
              <a:r>
                <a:rPr lang="fr-FR" altLang="fr-FR">
                  <a:latin typeface="Times New Roman" panose="02020603050405020304" pitchFamily="18" charset="0"/>
                </a:rPr>
                <a:t>Il attend que les informations, les idées, les connaissances ….lui viennent de l’extérieur, et notamment du manager.</a:t>
              </a:r>
            </a:p>
            <a:p>
              <a:pPr>
                <a:spcBef>
                  <a:spcPct val="50000"/>
                </a:spcBef>
              </a:pPr>
              <a:r>
                <a:rPr lang="fr-FR" altLang="fr-FR">
                  <a:latin typeface="Times New Roman" panose="02020603050405020304" pitchFamily="18" charset="0"/>
                </a:rPr>
                <a:t>Il ne sait pas utiliser ses connaissances de base ou ses expériences passées  pour accomplir l’activité.</a:t>
              </a:r>
            </a:p>
            <a:p>
              <a:pPr>
                <a:spcBef>
                  <a:spcPct val="50000"/>
                </a:spcBef>
              </a:pPr>
              <a:r>
                <a:rPr lang="fr-FR" altLang="fr-FR">
                  <a:latin typeface="Times New Roman" panose="02020603050405020304" pitchFamily="18" charset="0"/>
                </a:rPr>
                <a:t>Il faut qu’on lui dise ce qui est à faire et comment le faire.</a:t>
              </a:r>
            </a:p>
            <a:p>
              <a:pPr>
                <a:spcBef>
                  <a:spcPct val="50000"/>
                </a:spcBef>
              </a:pPr>
              <a:endParaRPr lang="fr-FR" altLang="fr-FR">
                <a:latin typeface="Times New Roman" panose="02020603050405020304" pitchFamily="18" charset="0"/>
              </a:endParaRPr>
            </a:p>
            <a:p>
              <a:pPr>
                <a:spcBef>
                  <a:spcPct val="50000"/>
                </a:spcBef>
              </a:pPr>
              <a:endParaRPr lang="fr-FR" altLang="fr-FR">
                <a:latin typeface="Times New Roman" panose="02020603050405020304" pitchFamily="18" charset="0"/>
              </a:endParaRPr>
            </a:p>
          </p:txBody>
        </p:sp>
        <p:sp>
          <p:nvSpPr>
            <p:cNvPr id="61447" name="Text Box 7">
              <a:extLst>
                <a:ext uri="{FF2B5EF4-FFF2-40B4-BE49-F238E27FC236}">
                  <a16:creationId xmlns:a16="http://schemas.microsoft.com/office/drawing/2014/main" id="{A58D9185-73DD-7499-4C48-2C396CD087C3}"/>
                </a:ext>
              </a:extLst>
            </p:cNvPr>
            <p:cNvSpPr txBox="1">
              <a:spLocks noChangeArrowheads="1"/>
            </p:cNvSpPr>
            <p:nvPr/>
          </p:nvSpPr>
          <p:spPr bwMode="auto">
            <a:xfrm>
              <a:off x="2880" y="912"/>
              <a:ext cx="2424" cy="33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a:latin typeface="Times New Roman" panose="02020603050405020304" pitchFamily="18" charset="0"/>
                </a:rPr>
                <a:t>La motivation est faible ou très faible. Le collaborateur ne veut pas assumer la responsabilité, n’a pas envie de faire parce que : </a:t>
              </a:r>
            </a:p>
            <a:p>
              <a:pPr>
                <a:spcBef>
                  <a:spcPct val="50000"/>
                </a:spcBef>
              </a:pPr>
              <a:r>
                <a:rPr lang="fr-FR" altLang="fr-FR">
                  <a:latin typeface="Times New Roman" panose="02020603050405020304" pitchFamily="18" charset="0"/>
                </a:rPr>
                <a:t>Il ne se sent pas prêt	                  Il pense que c’est à d’autres de le faire et non à lui		                 Il pense que c’est inutile, sans espoir, sans intérêt : on y peut rien, c’est de la faute des autres.</a:t>
              </a:r>
            </a:p>
            <a:p>
              <a:pPr>
                <a:spcBef>
                  <a:spcPct val="50000"/>
                </a:spcBef>
              </a:pPr>
              <a:r>
                <a:rPr lang="fr-FR" altLang="fr-FR">
                  <a:latin typeface="Times New Roman" panose="02020603050405020304" pitchFamily="18" charset="0"/>
                </a:rPr>
                <a:t>Le collaborateur peut aussi refuser  l’activité, l’objectif, la mission parce que trop difficile, trop risqué, non conforme aux habitudes ou traditions.</a:t>
              </a:r>
            </a:p>
            <a:p>
              <a:pPr>
                <a:spcBef>
                  <a:spcPct val="50000"/>
                </a:spcBef>
              </a:pPr>
              <a:r>
                <a:rPr lang="fr-FR" altLang="fr-FR">
                  <a:latin typeface="Times New Roman" panose="02020603050405020304" pitchFamily="18" charset="0"/>
                </a:rPr>
                <a:t>Il peut rester vague flou réticent : il faudrait faire ça, il faudrait essayer ça</a:t>
              </a:r>
            </a:p>
            <a:p>
              <a:pPr>
                <a:spcBef>
                  <a:spcPct val="50000"/>
                </a:spcBef>
              </a:pPr>
              <a:r>
                <a:rPr lang="fr-FR" altLang="fr-FR">
                  <a:latin typeface="Times New Roman" panose="02020603050405020304" pitchFamily="18" charset="0"/>
                </a:rPr>
                <a:t>Il peut enfin accepter mais ne pas faire</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2466" name="Group 2">
            <a:extLst>
              <a:ext uri="{FF2B5EF4-FFF2-40B4-BE49-F238E27FC236}">
                <a16:creationId xmlns:a16="http://schemas.microsoft.com/office/drawing/2014/main" id="{CAB617EA-ECB9-EE3A-3BD2-82A5C2952BDD}"/>
              </a:ext>
            </a:extLst>
          </p:cNvPr>
          <p:cNvGrpSpPr>
            <a:grpSpLocks/>
          </p:cNvGrpSpPr>
          <p:nvPr/>
        </p:nvGrpSpPr>
        <p:grpSpPr bwMode="auto">
          <a:xfrm>
            <a:off x="708025" y="263525"/>
            <a:ext cx="7696200" cy="6464300"/>
            <a:chOff x="456" y="336"/>
            <a:chExt cx="4848" cy="4072"/>
          </a:xfrm>
        </p:grpSpPr>
        <p:sp>
          <p:nvSpPr>
            <p:cNvPr id="62467" name="Text Box 3">
              <a:extLst>
                <a:ext uri="{FF2B5EF4-FFF2-40B4-BE49-F238E27FC236}">
                  <a16:creationId xmlns:a16="http://schemas.microsoft.com/office/drawing/2014/main" id="{28650480-7C05-A4B3-30C7-842E157DF334}"/>
                </a:ext>
              </a:extLst>
            </p:cNvPr>
            <p:cNvSpPr txBox="1">
              <a:spLocks noChangeArrowheads="1"/>
            </p:cNvSpPr>
            <p:nvPr/>
          </p:nvSpPr>
          <p:spPr bwMode="auto">
            <a:xfrm>
              <a:off x="456" y="336"/>
              <a:ext cx="4848"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400">
                  <a:latin typeface="Times New Roman" panose="02020603050405020304" pitchFamily="18" charset="0"/>
                </a:rPr>
                <a:t>M2 : Faible autonomie</a:t>
              </a:r>
            </a:p>
          </p:txBody>
        </p:sp>
        <p:sp>
          <p:nvSpPr>
            <p:cNvPr id="62468" name="Text Box 4">
              <a:extLst>
                <a:ext uri="{FF2B5EF4-FFF2-40B4-BE49-F238E27FC236}">
                  <a16:creationId xmlns:a16="http://schemas.microsoft.com/office/drawing/2014/main" id="{8B356834-0C5E-DDED-6308-611BCA24D112}"/>
                </a:ext>
              </a:extLst>
            </p:cNvPr>
            <p:cNvSpPr txBox="1">
              <a:spLocks noChangeArrowheads="1"/>
            </p:cNvSpPr>
            <p:nvPr/>
          </p:nvSpPr>
          <p:spPr bwMode="auto">
            <a:xfrm>
              <a:off x="456" y="624"/>
              <a:ext cx="242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400">
                  <a:latin typeface="Times New Roman" panose="02020603050405020304" pitchFamily="18" charset="0"/>
                </a:rPr>
                <a:t>Ne Sait pas Bien</a:t>
              </a:r>
            </a:p>
          </p:txBody>
        </p:sp>
        <p:sp>
          <p:nvSpPr>
            <p:cNvPr id="62469" name="Text Box 5">
              <a:extLst>
                <a:ext uri="{FF2B5EF4-FFF2-40B4-BE49-F238E27FC236}">
                  <a16:creationId xmlns:a16="http://schemas.microsoft.com/office/drawing/2014/main" id="{2845DE12-00A2-7984-3572-7CF3AFE2B6BF}"/>
                </a:ext>
              </a:extLst>
            </p:cNvPr>
            <p:cNvSpPr txBox="1">
              <a:spLocks noChangeArrowheads="1"/>
            </p:cNvSpPr>
            <p:nvPr/>
          </p:nvSpPr>
          <p:spPr bwMode="auto">
            <a:xfrm>
              <a:off x="2880" y="624"/>
              <a:ext cx="242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400">
                  <a:latin typeface="Times New Roman" panose="02020603050405020304" pitchFamily="18" charset="0"/>
                </a:rPr>
                <a:t>Veut Bien</a:t>
              </a:r>
            </a:p>
          </p:txBody>
        </p:sp>
        <p:sp>
          <p:nvSpPr>
            <p:cNvPr id="62470" name="Text Box 6">
              <a:extLst>
                <a:ext uri="{FF2B5EF4-FFF2-40B4-BE49-F238E27FC236}">
                  <a16:creationId xmlns:a16="http://schemas.microsoft.com/office/drawing/2014/main" id="{D9FE2619-1066-AE24-8B9B-702DFBCEB8EF}"/>
                </a:ext>
              </a:extLst>
            </p:cNvPr>
            <p:cNvSpPr txBox="1">
              <a:spLocks noChangeArrowheads="1"/>
            </p:cNvSpPr>
            <p:nvPr/>
          </p:nvSpPr>
          <p:spPr bwMode="auto">
            <a:xfrm>
              <a:off x="456" y="912"/>
              <a:ext cx="2424" cy="34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a:latin typeface="Times New Roman" panose="02020603050405020304" pitchFamily="18" charset="0"/>
                </a:rPr>
                <a:t>La compétence est faible. </a:t>
              </a:r>
            </a:p>
            <a:p>
              <a:pPr>
                <a:spcBef>
                  <a:spcPct val="50000"/>
                </a:spcBef>
              </a:pPr>
              <a:r>
                <a:rPr lang="fr-FR" altLang="fr-FR">
                  <a:latin typeface="Times New Roman" panose="02020603050405020304" pitchFamily="18" charset="0"/>
                </a:rPr>
                <a:t>Le collaborateur attend des idées, des explications, des informations… de la part du manager.</a:t>
              </a:r>
            </a:p>
            <a:p>
              <a:pPr>
                <a:spcBef>
                  <a:spcPct val="50000"/>
                </a:spcBef>
              </a:pPr>
              <a:r>
                <a:rPr lang="fr-FR" altLang="fr-FR">
                  <a:latin typeface="Times New Roman" panose="02020603050405020304" pitchFamily="18" charset="0"/>
                </a:rPr>
                <a:t>Il pose des questions s’intéresse aux aspects pratiques de choses : comment faire ou aux raisons : pourquoi faire.</a:t>
              </a:r>
            </a:p>
            <a:p>
              <a:pPr>
                <a:spcBef>
                  <a:spcPct val="50000"/>
                </a:spcBef>
              </a:pPr>
              <a:r>
                <a:rPr lang="fr-FR" altLang="fr-FR">
                  <a:latin typeface="Times New Roman" panose="02020603050405020304" pitchFamily="18" charset="0"/>
                </a:rPr>
                <a:t>Il sait utiliser ses connaissances de base ou ses expériences passées  s’il y a lieu de le faire</a:t>
              </a:r>
            </a:p>
            <a:p>
              <a:pPr>
                <a:spcBef>
                  <a:spcPct val="50000"/>
                </a:spcBef>
              </a:pPr>
              <a:endParaRPr lang="fr-FR" altLang="fr-FR">
                <a:latin typeface="Times New Roman" panose="02020603050405020304" pitchFamily="18" charset="0"/>
              </a:endParaRPr>
            </a:p>
            <a:p>
              <a:pPr>
                <a:spcBef>
                  <a:spcPct val="50000"/>
                </a:spcBef>
              </a:pPr>
              <a:endParaRPr lang="fr-FR" altLang="fr-FR" sz="1700">
                <a:latin typeface="Times New Roman" panose="02020603050405020304" pitchFamily="18" charset="0"/>
              </a:endParaRPr>
            </a:p>
            <a:p>
              <a:pPr>
                <a:spcBef>
                  <a:spcPct val="50000"/>
                </a:spcBef>
              </a:pPr>
              <a:endParaRPr lang="fr-FR" altLang="fr-FR" sz="1700">
                <a:latin typeface="Times New Roman" panose="02020603050405020304" pitchFamily="18" charset="0"/>
              </a:endParaRPr>
            </a:p>
            <a:p>
              <a:pPr>
                <a:spcBef>
                  <a:spcPct val="50000"/>
                </a:spcBef>
              </a:pPr>
              <a:endParaRPr lang="fr-FR" altLang="fr-FR" sz="1700">
                <a:latin typeface="Times New Roman" panose="02020603050405020304" pitchFamily="18" charset="0"/>
              </a:endParaRPr>
            </a:p>
            <a:p>
              <a:pPr>
                <a:spcBef>
                  <a:spcPct val="50000"/>
                </a:spcBef>
              </a:pPr>
              <a:endParaRPr lang="fr-FR" altLang="fr-FR" sz="1700">
                <a:latin typeface="Times New Roman" panose="02020603050405020304" pitchFamily="18" charset="0"/>
              </a:endParaRPr>
            </a:p>
            <a:p>
              <a:pPr>
                <a:spcBef>
                  <a:spcPct val="50000"/>
                </a:spcBef>
              </a:pPr>
              <a:endParaRPr lang="fr-FR" altLang="fr-FR" sz="1400">
                <a:latin typeface="Times New Roman" panose="02020603050405020304" pitchFamily="18" charset="0"/>
              </a:endParaRPr>
            </a:p>
          </p:txBody>
        </p:sp>
        <p:sp>
          <p:nvSpPr>
            <p:cNvPr id="62471" name="Text Box 7">
              <a:extLst>
                <a:ext uri="{FF2B5EF4-FFF2-40B4-BE49-F238E27FC236}">
                  <a16:creationId xmlns:a16="http://schemas.microsoft.com/office/drawing/2014/main" id="{78D714E5-2680-84C1-AAAC-9D73FDE69CAA}"/>
                </a:ext>
              </a:extLst>
            </p:cNvPr>
            <p:cNvSpPr txBox="1">
              <a:spLocks noChangeArrowheads="1"/>
            </p:cNvSpPr>
            <p:nvPr/>
          </p:nvSpPr>
          <p:spPr bwMode="auto">
            <a:xfrm>
              <a:off x="2880" y="912"/>
              <a:ext cx="2424" cy="34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700">
                  <a:latin typeface="Times New Roman" panose="02020603050405020304" pitchFamily="18" charset="0"/>
                </a:rPr>
                <a:t>La motivation moyenne.</a:t>
              </a:r>
            </a:p>
            <a:p>
              <a:pPr>
                <a:spcBef>
                  <a:spcPct val="50000"/>
                </a:spcBef>
              </a:pPr>
              <a:r>
                <a:rPr lang="fr-FR" altLang="fr-FR" sz="1700">
                  <a:latin typeface="Times New Roman" panose="02020603050405020304" pitchFamily="18" charset="0"/>
                </a:rPr>
                <a:t>Le collaborateur fait preuve d’une bonne volonté globale par rapport à l’entreprise, au manager, aux collègues</a:t>
              </a:r>
            </a:p>
            <a:p>
              <a:pPr>
                <a:spcBef>
                  <a:spcPct val="50000"/>
                </a:spcBef>
              </a:pPr>
              <a:r>
                <a:rPr lang="fr-FR" altLang="fr-FR" sz="1700">
                  <a:latin typeface="Times New Roman" panose="02020603050405020304" pitchFamily="18" charset="0"/>
                </a:rPr>
                <a:t>Il est ouvert et s’intéresse aux activités aux projets, mais sans être actif et moteur. L’acceptation de la responsabilité peut être conditionnelle : le collaborateur accepterait la responsabilité si : </a:t>
              </a:r>
            </a:p>
            <a:p>
              <a:pPr>
                <a:spcBef>
                  <a:spcPct val="50000"/>
                </a:spcBef>
              </a:pPr>
              <a:r>
                <a:rPr lang="fr-FR" altLang="fr-FR" sz="1700">
                  <a:latin typeface="Times New Roman" panose="02020603050405020304" pitchFamily="18" charset="0"/>
                </a:rPr>
                <a:t>Le manager était plus présent                 Les solutions étaient plus simples          Sa compétence plus élevée                     On mettait plus de moyens à sa disposition                                              On supprimait d’autres activités dont il a déjà la responsabilité.</a:t>
              </a:r>
            </a:p>
            <a:p>
              <a:pPr>
                <a:spcBef>
                  <a:spcPct val="50000"/>
                </a:spcBef>
              </a:pPr>
              <a:r>
                <a:rPr lang="fr-FR" altLang="fr-FR" sz="1700">
                  <a:latin typeface="Times New Roman" panose="02020603050405020304" pitchFamily="18" charset="0"/>
                </a:rPr>
                <a:t>Le collaborateur a besoin d’aide d’encouragements de stimulants et de reconnaissance du travail bien fait</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5E84214D-2D2F-59AB-D887-CA865E688F59}"/>
              </a:ext>
            </a:extLst>
          </p:cNvPr>
          <p:cNvSpPr txBox="1">
            <a:spLocks noChangeArrowheads="1"/>
          </p:cNvSpPr>
          <p:nvPr/>
        </p:nvSpPr>
        <p:spPr bwMode="auto">
          <a:xfrm>
            <a:off x="723900" y="366713"/>
            <a:ext cx="76962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400">
                <a:latin typeface="Times New Roman" panose="02020603050405020304" pitchFamily="18" charset="0"/>
              </a:rPr>
              <a:t>M3 : Faible modérée</a:t>
            </a:r>
          </a:p>
        </p:txBody>
      </p:sp>
      <p:sp>
        <p:nvSpPr>
          <p:cNvPr id="63491" name="Text Box 3">
            <a:extLst>
              <a:ext uri="{FF2B5EF4-FFF2-40B4-BE49-F238E27FC236}">
                <a16:creationId xmlns:a16="http://schemas.microsoft.com/office/drawing/2014/main" id="{D53D4307-5A8F-7983-3A06-4818FFED801E}"/>
              </a:ext>
            </a:extLst>
          </p:cNvPr>
          <p:cNvSpPr txBox="1">
            <a:spLocks noChangeArrowheads="1"/>
          </p:cNvSpPr>
          <p:nvPr/>
        </p:nvSpPr>
        <p:spPr bwMode="auto">
          <a:xfrm>
            <a:off x="723900" y="823913"/>
            <a:ext cx="38481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400">
                <a:latin typeface="Times New Roman" panose="02020603050405020304" pitchFamily="18" charset="0"/>
              </a:rPr>
              <a:t>Sait Faire</a:t>
            </a:r>
          </a:p>
        </p:txBody>
      </p:sp>
      <p:sp>
        <p:nvSpPr>
          <p:cNvPr id="63492" name="Text Box 4">
            <a:extLst>
              <a:ext uri="{FF2B5EF4-FFF2-40B4-BE49-F238E27FC236}">
                <a16:creationId xmlns:a16="http://schemas.microsoft.com/office/drawing/2014/main" id="{AB8A1684-F246-B378-EC8C-BB77243EDEBD}"/>
              </a:ext>
            </a:extLst>
          </p:cNvPr>
          <p:cNvSpPr txBox="1">
            <a:spLocks noChangeArrowheads="1"/>
          </p:cNvSpPr>
          <p:nvPr/>
        </p:nvSpPr>
        <p:spPr bwMode="auto">
          <a:xfrm>
            <a:off x="4572000" y="823913"/>
            <a:ext cx="3848100"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000">
                <a:latin typeface="Times New Roman" panose="02020603050405020304" pitchFamily="18" charset="0"/>
              </a:rPr>
              <a:t>Veut mais pose ses conditions</a:t>
            </a:r>
          </a:p>
        </p:txBody>
      </p:sp>
      <p:sp>
        <p:nvSpPr>
          <p:cNvPr id="63493" name="Text Box 5">
            <a:extLst>
              <a:ext uri="{FF2B5EF4-FFF2-40B4-BE49-F238E27FC236}">
                <a16:creationId xmlns:a16="http://schemas.microsoft.com/office/drawing/2014/main" id="{CCE230FD-AFA1-612C-0AD7-F5259B4792C7}"/>
              </a:ext>
            </a:extLst>
          </p:cNvPr>
          <p:cNvSpPr txBox="1">
            <a:spLocks noChangeArrowheads="1"/>
          </p:cNvSpPr>
          <p:nvPr/>
        </p:nvSpPr>
        <p:spPr bwMode="auto">
          <a:xfrm>
            <a:off x="723900" y="1281113"/>
            <a:ext cx="3848100" cy="5187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600">
                <a:latin typeface="Times New Roman" panose="02020603050405020304" pitchFamily="18" charset="0"/>
              </a:rPr>
              <a:t>La compétence est moyen,ne à forte : le collaborateur possède les savoir, les savoir-faire et les savoir être pour accomplir l’activité. Quand il ne les a pas, il sait où se les procurer (les collègues, le réseau…). </a:t>
            </a:r>
          </a:p>
          <a:p>
            <a:pPr>
              <a:spcBef>
                <a:spcPct val="50000"/>
              </a:spcBef>
            </a:pPr>
            <a:r>
              <a:rPr lang="fr-FR" altLang="fr-FR" sz="1600">
                <a:latin typeface="Times New Roman" panose="02020603050405020304" pitchFamily="18" charset="0"/>
              </a:rPr>
              <a:t>Cette compétence peut parfois être plus importante que celle du manager. Le collaborateur a des idées, des projets, des suggestions , des proposition. Il est très centré sur ses idées et leur mise en œuvre. Mais il ne tient pas toujours compte des incidences de ses idées sur l’environnement, par manque de vision de synthèse, d’expérience ou de connaissances.</a:t>
            </a:r>
          </a:p>
          <a:p>
            <a:pPr>
              <a:spcBef>
                <a:spcPct val="50000"/>
              </a:spcBef>
            </a:pPr>
            <a:r>
              <a:rPr lang="fr-FR" altLang="fr-FR" sz="1600">
                <a:latin typeface="Times New Roman" panose="02020603050405020304" pitchFamily="18" charset="0"/>
              </a:rPr>
              <a:t>Il est très préoccupé par sa réussite dans l’activité qui lui est confiée.</a:t>
            </a:r>
          </a:p>
          <a:p>
            <a:pPr>
              <a:spcBef>
                <a:spcPct val="50000"/>
              </a:spcBef>
            </a:pPr>
            <a:r>
              <a:rPr lang="fr-FR" altLang="fr-FR" sz="1600">
                <a:latin typeface="Times New Roman" panose="02020603050405020304" pitchFamily="18" charset="0"/>
              </a:rPr>
              <a:t>Il peut améliorer les méthodes, dépasser les standards établis, ouvrir des voies nouvelles</a:t>
            </a:r>
          </a:p>
          <a:p>
            <a:pPr>
              <a:spcBef>
                <a:spcPct val="50000"/>
              </a:spcBef>
            </a:pPr>
            <a:endParaRPr lang="fr-FR" altLang="fr-FR" sz="1400">
              <a:latin typeface="Times New Roman" panose="02020603050405020304" pitchFamily="18" charset="0"/>
            </a:endParaRPr>
          </a:p>
        </p:txBody>
      </p:sp>
      <p:sp>
        <p:nvSpPr>
          <p:cNvPr id="63494" name="Text Box 6">
            <a:extLst>
              <a:ext uri="{FF2B5EF4-FFF2-40B4-BE49-F238E27FC236}">
                <a16:creationId xmlns:a16="http://schemas.microsoft.com/office/drawing/2014/main" id="{C60AC1BD-6515-BB2D-457C-F89403DE808D}"/>
              </a:ext>
            </a:extLst>
          </p:cNvPr>
          <p:cNvSpPr txBox="1">
            <a:spLocks noChangeArrowheads="1"/>
          </p:cNvSpPr>
          <p:nvPr/>
        </p:nvSpPr>
        <p:spPr bwMode="auto">
          <a:xfrm>
            <a:off x="4572000" y="1268413"/>
            <a:ext cx="3848100" cy="5113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600">
                <a:latin typeface="Times New Roman" panose="02020603050405020304" pitchFamily="18" charset="0"/>
              </a:rPr>
              <a:t>La motivation peut être moyenne ou forte</a:t>
            </a:r>
          </a:p>
          <a:p>
            <a:pPr>
              <a:spcBef>
                <a:spcPct val="50000"/>
              </a:spcBef>
            </a:pPr>
            <a:r>
              <a:rPr lang="fr-FR" altLang="fr-FR" sz="1600" b="1">
                <a:latin typeface="Times New Roman" panose="02020603050405020304" pitchFamily="18" charset="0"/>
              </a:rPr>
              <a:t>Si la motivation est moyenne</a:t>
            </a:r>
          </a:p>
          <a:p>
            <a:pPr>
              <a:spcBef>
                <a:spcPct val="50000"/>
              </a:spcBef>
            </a:pPr>
            <a:r>
              <a:rPr lang="fr-FR" altLang="fr-FR" sz="1600">
                <a:latin typeface="Times New Roman" panose="02020603050405020304" pitchFamily="18" charset="0"/>
              </a:rPr>
              <a:t>Le collaborateur manque encore de confiance en lui, et ne veut pas assumer seul la responsabilité. Il souhaite un appui de la part du manager, et pose ses conditions sous forme d’une demande d’aide de soutien, de support.</a:t>
            </a:r>
          </a:p>
          <a:p>
            <a:pPr>
              <a:spcBef>
                <a:spcPct val="50000"/>
              </a:spcBef>
            </a:pPr>
            <a:r>
              <a:rPr lang="fr-FR" altLang="fr-FR" sz="1600" b="1">
                <a:latin typeface="Times New Roman" panose="02020603050405020304" pitchFamily="18" charset="0"/>
              </a:rPr>
              <a:t>Si la motivation est forte</a:t>
            </a:r>
          </a:p>
          <a:p>
            <a:pPr>
              <a:spcBef>
                <a:spcPct val="50000"/>
              </a:spcBef>
            </a:pPr>
            <a:r>
              <a:rPr lang="fr-FR" altLang="fr-FR" sz="1600">
                <a:latin typeface="Times New Roman" panose="02020603050405020304" pitchFamily="18" charset="0"/>
              </a:rPr>
              <a:t>Le collaborateur a une grande confiance en lui et une idée  (parfois sur évaluée) très positive de ses capacités. Il fait de l’activité une affaire personnelle, il est actif entreprenant. Il a des idées sur la manière de faire et il pose des conditions sous forme  d’une demande de moyens, de liberté, d’indépendance.</a:t>
            </a:r>
          </a:p>
          <a:p>
            <a:pPr>
              <a:spcBef>
                <a:spcPct val="50000"/>
              </a:spcBef>
            </a:pPr>
            <a:endParaRPr lang="fr-FR" altLang="fr-FR" sz="160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4514" name="Group 2">
            <a:extLst>
              <a:ext uri="{FF2B5EF4-FFF2-40B4-BE49-F238E27FC236}">
                <a16:creationId xmlns:a16="http://schemas.microsoft.com/office/drawing/2014/main" id="{E0762EEC-040B-4033-CAC5-2CD96308E094}"/>
              </a:ext>
            </a:extLst>
          </p:cNvPr>
          <p:cNvGrpSpPr>
            <a:grpSpLocks/>
          </p:cNvGrpSpPr>
          <p:nvPr/>
        </p:nvGrpSpPr>
        <p:grpSpPr bwMode="auto">
          <a:xfrm>
            <a:off x="708025" y="263525"/>
            <a:ext cx="7696200" cy="6491288"/>
            <a:chOff x="456" y="336"/>
            <a:chExt cx="4848" cy="4089"/>
          </a:xfrm>
        </p:grpSpPr>
        <p:sp>
          <p:nvSpPr>
            <p:cNvPr id="64515" name="Text Box 3">
              <a:extLst>
                <a:ext uri="{FF2B5EF4-FFF2-40B4-BE49-F238E27FC236}">
                  <a16:creationId xmlns:a16="http://schemas.microsoft.com/office/drawing/2014/main" id="{9D5FCED1-8BF5-6D2A-9AFC-80B63E8B1898}"/>
                </a:ext>
              </a:extLst>
            </p:cNvPr>
            <p:cNvSpPr txBox="1">
              <a:spLocks noChangeArrowheads="1"/>
            </p:cNvSpPr>
            <p:nvPr/>
          </p:nvSpPr>
          <p:spPr bwMode="auto">
            <a:xfrm>
              <a:off x="456" y="336"/>
              <a:ext cx="4848"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400">
                  <a:latin typeface="Times New Roman" panose="02020603050405020304" pitchFamily="18" charset="0"/>
                </a:rPr>
                <a:t>M4 : Forte autonomie</a:t>
              </a:r>
            </a:p>
          </p:txBody>
        </p:sp>
        <p:sp>
          <p:nvSpPr>
            <p:cNvPr id="64516" name="Text Box 4">
              <a:extLst>
                <a:ext uri="{FF2B5EF4-FFF2-40B4-BE49-F238E27FC236}">
                  <a16:creationId xmlns:a16="http://schemas.microsoft.com/office/drawing/2014/main" id="{68E6202B-C791-89A5-8740-65F76C83EBD5}"/>
                </a:ext>
              </a:extLst>
            </p:cNvPr>
            <p:cNvSpPr txBox="1">
              <a:spLocks noChangeArrowheads="1"/>
            </p:cNvSpPr>
            <p:nvPr/>
          </p:nvSpPr>
          <p:spPr bwMode="auto">
            <a:xfrm>
              <a:off x="456" y="624"/>
              <a:ext cx="242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400">
                  <a:latin typeface="Times New Roman" panose="02020603050405020304" pitchFamily="18" charset="0"/>
                </a:rPr>
                <a:t>Sait Faire</a:t>
              </a:r>
            </a:p>
          </p:txBody>
        </p:sp>
        <p:sp>
          <p:nvSpPr>
            <p:cNvPr id="64517" name="Text Box 5">
              <a:extLst>
                <a:ext uri="{FF2B5EF4-FFF2-40B4-BE49-F238E27FC236}">
                  <a16:creationId xmlns:a16="http://schemas.microsoft.com/office/drawing/2014/main" id="{4DFC6873-A64B-CAB5-1946-B13D62D29012}"/>
                </a:ext>
              </a:extLst>
            </p:cNvPr>
            <p:cNvSpPr txBox="1">
              <a:spLocks noChangeArrowheads="1"/>
            </p:cNvSpPr>
            <p:nvPr/>
          </p:nvSpPr>
          <p:spPr bwMode="auto">
            <a:xfrm>
              <a:off x="2880" y="624"/>
              <a:ext cx="242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2400">
                  <a:latin typeface="Times New Roman" panose="02020603050405020304" pitchFamily="18" charset="0"/>
                </a:rPr>
                <a:t>Veut Faire</a:t>
              </a:r>
            </a:p>
          </p:txBody>
        </p:sp>
        <p:sp>
          <p:nvSpPr>
            <p:cNvPr id="64518" name="Text Box 6">
              <a:extLst>
                <a:ext uri="{FF2B5EF4-FFF2-40B4-BE49-F238E27FC236}">
                  <a16:creationId xmlns:a16="http://schemas.microsoft.com/office/drawing/2014/main" id="{7EA23693-808C-A1E4-E4C0-3394FFCF246D}"/>
                </a:ext>
              </a:extLst>
            </p:cNvPr>
            <p:cNvSpPr txBox="1">
              <a:spLocks noChangeArrowheads="1"/>
            </p:cNvSpPr>
            <p:nvPr/>
          </p:nvSpPr>
          <p:spPr bwMode="auto">
            <a:xfrm>
              <a:off x="456" y="912"/>
              <a:ext cx="2424" cy="3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600">
                  <a:latin typeface="Times New Roman" panose="02020603050405020304" pitchFamily="18" charset="0"/>
                </a:rPr>
                <a:t>Le collaborateur possède une expertise réelle, une compétence personnelle. Il se comporte en véritable professionnel pour cette activité. Il a les savoir, les savoir faire et les savoir être. Il situe son action dans un contexte global, par rapport à ses collègues, à son manager, à l’entreprise.</a:t>
              </a:r>
            </a:p>
            <a:p>
              <a:pPr>
                <a:spcBef>
                  <a:spcPct val="50000"/>
                </a:spcBef>
              </a:pPr>
              <a:r>
                <a:rPr lang="fr-FR" altLang="fr-FR" sz="1600">
                  <a:latin typeface="Times New Roman" panose="02020603050405020304" pitchFamily="18" charset="0"/>
                </a:rPr>
                <a:t>Il prend du recul et peut analyser son action de façon critique. Il sait se procurer les informations manquantes, trouver les contacts nécessaires, y compris en sollicitant le manager sur des questions précises.</a:t>
              </a:r>
            </a:p>
            <a:p>
              <a:pPr>
                <a:spcBef>
                  <a:spcPct val="50000"/>
                </a:spcBef>
              </a:pPr>
              <a:r>
                <a:rPr lang="fr-FR" altLang="fr-FR" sz="1600">
                  <a:latin typeface="Times New Roman" panose="02020603050405020304" pitchFamily="18" charset="0"/>
                </a:rPr>
                <a:t>Il se fixe lui-même des sous objectifs à l’intérieur de son cadre de travail</a:t>
              </a:r>
            </a:p>
            <a:p>
              <a:pPr>
                <a:spcBef>
                  <a:spcPct val="50000"/>
                </a:spcBef>
              </a:pPr>
              <a:r>
                <a:rPr lang="fr-FR" altLang="fr-FR" sz="1600">
                  <a:latin typeface="Times New Roman" panose="02020603050405020304" pitchFamily="18" charset="0"/>
                </a:rPr>
                <a:t>Il est capable d’enseigner cette activité à un débutant. Il sait maintenir et faire progresser lui même sa compétence (lectures, rencontres,formations, contacts…)</a:t>
              </a:r>
              <a:endParaRPr lang="fr-FR" altLang="fr-FR" sz="1700">
                <a:latin typeface="Times New Roman" panose="02020603050405020304" pitchFamily="18" charset="0"/>
              </a:endParaRPr>
            </a:p>
            <a:p>
              <a:pPr>
                <a:spcBef>
                  <a:spcPct val="50000"/>
                </a:spcBef>
              </a:pPr>
              <a:endParaRPr lang="fr-FR" altLang="fr-FR" sz="1700">
                <a:latin typeface="Times New Roman" panose="02020603050405020304" pitchFamily="18" charset="0"/>
              </a:endParaRPr>
            </a:p>
            <a:p>
              <a:pPr>
                <a:spcBef>
                  <a:spcPct val="50000"/>
                </a:spcBef>
              </a:pPr>
              <a:endParaRPr lang="fr-FR" altLang="fr-FR" sz="1400">
                <a:latin typeface="Times New Roman" panose="02020603050405020304" pitchFamily="18" charset="0"/>
              </a:endParaRPr>
            </a:p>
          </p:txBody>
        </p:sp>
        <p:sp>
          <p:nvSpPr>
            <p:cNvPr id="64519" name="Text Box 7">
              <a:extLst>
                <a:ext uri="{FF2B5EF4-FFF2-40B4-BE49-F238E27FC236}">
                  <a16:creationId xmlns:a16="http://schemas.microsoft.com/office/drawing/2014/main" id="{426C32A1-6C80-A219-8EF6-B0BDCA6A508B}"/>
                </a:ext>
              </a:extLst>
            </p:cNvPr>
            <p:cNvSpPr txBox="1">
              <a:spLocks noChangeArrowheads="1"/>
            </p:cNvSpPr>
            <p:nvPr/>
          </p:nvSpPr>
          <p:spPr bwMode="auto">
            <a:xfrm>
              <a:off x="2880" y="912"/>
              <a:ext cx="2424" cy="24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700">
                  <a:latin typeface="Times New Roman" panose="02020603050405020304" pitchFamily="18" charset="0"/>
                </a:rPr>
                <a:t>Le collaborateur possède une solide motivation.</a:t>
              </a:r>
            </a:p>
            <a:p>
              <a:pPr>
                <a:spcBef>
                  <a:spcPct val="50000"/>
                </a:spcBef>
              </a:pPr>
              <a:r>
                <a:rPr lang="fr-FR" altLang="fr-FR" sz="1700">
                  <a:latin typeface="Times New Roman" panose="02020603050405020304" pitchFamily="18" charset="0"/>
                </a:rPr>
                <a:t>Il est actif, intéressé dynamique.</a:t>
              </a:r>
            </a:p>
            <a:p>
              <a:pPr>
                <a:spcBef>
                  <a:spcPct val="50000"/>
                </a:spcBef>
              </a:pPr>
              <a:r>
                <a:rPr lang="fr-FR" altLang="fr-FR" sz="1700">
                  <a:latin typeface="Times New Roman" panose="02020603050405020304" pitchFamily="18" charset="0"/>
                </a:rPr>
                <a:t>Il a une bonne image de lui-même et ne doute pas de ses capacités à réussir dans l’activité. Sans toutefois les sur évaluer.</a:t>
              </a:r>
            </a:p>
            <a:p>
              <a:pPr>
                <a:spcBef>
                  <a:spcPct val="50000"/>
                </a:spcBef>
              </a:pPr>
              <a:r>
                <a:rPr lang="fr-FR" altLang="fr-FR" sz="1700">
                  <a:latin typeface="Times New Roman" panose="02020603050405020304" pitchFamily="18" charset="0"/>
                </a:rPr>
                <a:t>Il sait s’auto-récompenser.</a:t>
              </a:r>
            </a:p>
            <a:p>
              <a:pPr>
                <a:spcBef>
                  <a:spcPct val="50000"/>
                </a:spcBef>
              </a:pPr>
              <a:r>
                <a:rPr lang="fr-FR" altLang="fr-FR" sz="1700">
                  <a:latin typeface="Times New Roman" panose="02020603050405020304" pitchFamily="18" charset="0"/>
                </a:rPr>
                <a:t>Il communique sa motivation et son intérêt pour l’activité aux autres.</a:t>
              </a:r>
            </a:p>
            <a:p>
              <a:pPr>
                <a:spcBef>
                  <a:spcPct val="50000"/>
                </a:spcBef>
              </a:pPr>
              <a:r>
                <a:rPr lang="fr-FR" altLang="fr-FR" sz="1700">
                  <a:latin typeface="Times New Roman" panose="02020603050405020304" pitchFamily="18" charset="0"/>
                </a:rPr>
                <a:t>Il n’investit dans l’activité que l’énergie nécessaire à une bonne performance, sans plus? Il a d’autres centres d’intérêt.</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ECDFAC29-99F2-BFA7-8A47-1C176A5871F8}"/>
              </a:ext>
            </a:extLst>
          </p:cNvPr>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3600" b="1">
                <a:latin typeface="Times New Roman" panose="02020603050405020304" pitchFamily="18" charset="0"/>
              </a:rPr>
              <a:t>LA MATURITE DES COLLABORATEURS</a:t>
            </a:r>
            <a:endParaRPr lang="fr-FR" altLang="fr-FR" sz="4000" b="1">
              <a:latin typeface="Times New Roman" panose="02020603050405020304" pitchFamily="18" charset="0"/>
            </a:endParaRPr>
          </a:p>
        </p:txBody>
      </p:sp>
      <p:sp>
        <p:nvSpPr>
          <p:cNvPr id="65539" name="Text Box 3">
            <a:extLst>
              <a:ext uri="{FF2B5EF4-FFF2-40B4-BE49-F238E27FC236}">
                <a16:creationId xmlns:a16="http://schemas.microsoft.com/office/drawing/2014/main" id="{FD502F2E-ACA0-2A18-6D04-875799A1093C}"/>
              </a:ext>
            </a:extLst>
          </p:cNvPr>
          <p:cNvSpPr txBox="1">
            <a:spLocks noChangeArrowheads="1"/>
          </p:cNvSpPr>
          <p:nvPr/>
        </p:nvSpPr>
        <p:spPr bwMode="auto">
          <a:xfrm>
            <a:off x="457200" y="6858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b="1" i="1" u="sng">
                <a:latin typeface="Times New Roman" panose="02020603050405020304" pitchFamily="18" charset="0"/>
              </a:rPr>
              <a:t>LES NIVEAUX </a:t>
            </a:r>
            <a:r>
              <a:rPr lang="fr-FR" altLang="fr-FR" sz="2400" b="1" i="1" u="sng">
                <a:solidFill>
                  <a:srgbClr val="7030A0"/>
                </a:solidFill>
                <a:latin typeface="Times New Roman" panose="02020603050405020304" pitchFamily="18" charset="0"/>
              </a:rPr>
              <a:t>D ’AUTONOMIE</a:t>
            </a:r>
            <a:endParaRPr lang="fr-FR" altLang="fr-FR" sz="2400">
              <a:solidFill>
                <a:srgbClr val="7030A0"/>
              </a:solidFill>
              <a:latin typeface="Times New Roman" panose="02020603050405020304" pitchFamily="18" charset="0"/>
            </a:endParaRPr>
          </a:p>
        </p:txBody>
      </p:sp>
      <p:sp>
        <p:nvSpPr>
          <p:cNvPr id="65540" name="Line 4">
            <a:extLst>
              <a:ext uri="{FF2B5EF4-FFF2-40B4-BE49-F238E27FC236}">
                <a16:creationId xmlns:a16="http://schemas.microsoft.com/office/drawing/2014/main" id="{BB174FA2-C739-975E-4887-CE384341A6C8}"/>
              </a:ext>
            </a:extLst>
          </p:cNvPr>
          <p:cNvSpPr>
            <a:spLocks noChangeShapeType="1"/>
          </p:cNvSpPr>
          <p:nvPr/>
        </p:nvSpPr>
        <p:spPr bwMode="auto">
          <a:xfrm>
            <a:off x="4572000" y="1600200"/>
            <a:ext cx="0" cy="495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5541" name="Line 5">
            <a:extLst>
              <a:ext uri="{FF2B5EF4-FFF2-40B4-BE49-F238E27FC236}">
                <a16:creationId xmlns:a16="http://schemas.microsoft.com/office/drawing/2014/main" id="{4A268346-1EC2-321E-1BCD-C95131385759}"/>
              </a:ext>
            </a:extLst>
          </p:cNvPr>
          <p:cNvSpPr>
            <a:spLocks noChangeShapeType="1"/>
          </p:cNvSpPr>
          <p:nvPr/>
        </p:nvSpPr>
        <p:spPr bwMode="auto">
          <a:xfrm>
            <a:off x="457200" y="3733800"/>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5542" name="Text Box 6">
            <a:extLst>
              <a:ext uri="{FF2B5EF4-FFF2-40B4-BE49-F238E27FC236}">
                <a16:creationId xmlns:a16="http://schemas.microsoft.com/office/drawing/2014/main" id="{BE7B2E8C-074B-3A6D-AD34-175BB68BC659}"/>
              </a:ext>
            </a:extLst>
          </p:cNvPr>
          <p:cNvSpPr txBox="1">
            <a:spLocks noChangeArrowheads="1"/>
          </p:cNvSpPr>
          <p:nvPr/>
        </p:nvSpPr>
        <p:spPr bwMode="auto">
          <a:xfrm>
            <a:off x="0" y="37338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600" b="1">
                <a:latin typeface="Times New Roman" panose="02020603050405020304" pitchFamily="18" charset="0"/>
              </a:rPr>
              <a:t>Compétence</a:t>
            </a:r>
            <a:endParaRPr lang="fr-FR" altLang="fr-FR" sz="1600">
              <a:latin typeface="Times New Roman" panose="02020603050405020304" pitchFamily="18" charset="0"/>
            </a:endParaRPr>
          </a:p>
        </p:txBody>
      </p:sp>
      <p:sp>
        <p:nvSpPr>
          <p:cNvPr id="65543" name="Text Box 7">
            <a:extLst>
              <a:ext uri="{FF2B5EF4-FFF2-40B4-BE49-F238E27FC236}">
                <a16:creationId xmlns:a16="http://schemas.microsoft.com/office/drawing/2014/main" id="{53CB7963-8054-802F-1EC6-C9AF83F590E7}"/>
              </a:ext>
            </a:extLst>
          </p:cNvPr>
          <p:cNvSpPr txBox="1">
            <a:spLocks noChangeArrowheads="1"/>
          </p:cNvSpPr>
          <p:nvPr/>
        </p:nvSpPr>
        <p:spPr bwMode="auto">
          <a:xfrm>
            <a:off x="4648200" y="14478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600" b="1">
                <a:latin typeface="Times New Roman" panose="02020603050405020304" pitchFamily="18" charset="0"/>
              </a:rPr>
              <a:t>Motivation</a:t>
            </a:r>
          </a:p>
        </p:txBody>
      </p:sp>
      <p:sp>
        <p:nvSpPr>
          <p:cNvPr id="65544" name="Text Box 8">
            <a:extLst>
              <a:ext uri="{FF2B5EF4-FFF2-40B4-BE49-F238E27FC236}">
                <a16:creationId xmlns:a16="http://schemas.microsoft.com/office/drawing/2014/main" id="{7FA4C5CD-4791-9395-4D44-8846099C9C2C}"/>
              </a:ext>
            </a:extLst>
          </p:cNvPr>
          <p:cNvSpPr txBox="1">
            <a:spLocks noChangeArrowheads="1"/>
          </p:cNvSpPr>
          <p:nvPr/>
        </p:nvSpPr>
        <p:spPr bwMode="auto">
          <a:xfrm>
            <a:off x="4175125" y="1524000"/>
            <a:ext cx="39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a:t>
            </a:r>
          </a:p>
        </p:txBody>
      </p:sp>
      <p:sp>
        <p:nvSpPr>
          <p:cNvPr id="65545" name="Text Box 9">
            <a:extLst>
              <a:ext uri="{FF2B5EF4-FFF2-40B4-BE49-F238E27FC236}">
                <a16:creationId xmlns:a16="http://schemas.microsoft.com/office/drawing/2014/main" id="{92EC34A3-A1D3-39C6-7AEF-FF93E6E8E25A}"/>
              </a:ext>
            </a:extLst>
          </p:cNvPr>
          <p:cNvSpPr txBox="1">
            <a:spLocks noChangeArrowheads="1"/>
          </p:cNvSpPr>
          <p:nvPr/>
        </p:nvSpPr>
        <p:spPr bwMode="auto">
          <a:xfrm>
            <a:off x="8305800" y="3733800"/>
            <a:ext cx="39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a:t>
            </a:r>
          </a:p>
        </p:txBody>
      </p:sp>
      <p:sp>
        <p:nvSpPr>
          <p:cNvPr id="65546" name="Text Box 10">
            <a:extLst>
              <a:ext uri="{FF2B5EF4-FFF2-40B4-BE49-F238E27FC236}">
                <a16:creationId xmlns:a16="http://schemas.microsoft.com/office/drawing/2014/main" id="{478FECFF-319F-D4AF-FBA3-C87F92519EEE}"/>
              </a:ext>
            </a:extLst>
          </p:cNvPr>
          <p:cNvSpPr txBox="1">
            <a:spLocks noChangeArrowheads="1"/>
          </p:cNvSpPr>
          <p:nvPr/>
        </p:nvSpPr>
        <p:spPr bwMode="auto">
          <a:xfrm>
            <a:off x="4175125" y="6172200"/>
            <a:ext cx="39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a:t>
            </a:r>
          </a:p>
        </p:txBody>
      </p:sp>
      <p:sp>
        <p:nvSpPr>
          <p:cNvPr id="65547" name="Text Box 11">
            <a:extLst>
              <a:ext uri="{FF2B5EF4-FFF2-40B4-BE49-F238E27FC236}">
                <a16:creationId xmlns:a16="http://schemas.microsoft.com/office/drawing/2014/main" id="{7CE7C16F-CD7E-D09D-15A1-DA70E7D221F0}"/>
              </a:ext>
            </a:extLst>
          </p:cNvPr>
          <p:cNvSpPr txBox="1">
            <a:spLocks noChangeArrowheads="1"/>
          </p:cNvSpPr>
          <p:nvPr/>
        </p:nvSpPr>
        <p:spPr bwMode="auto">
          <a:xfrm>
            <a:off x="228600" y="3276600"/>
            <a:ext cx="39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a:t>
            </a:r>
          </a:p>
        </p:txBody>
      </p:sp>
      <p:sp>
        <p:nvSpPr>
          <p:cNvPr id="65548" name="Text Box 12">
            <a:extLst>
              <a:ext uri="{FF2B5EF4-FFF2-40B4-BE49-F238E27FC236}">
                <a16:creationId xmlns:a16="http://schemas.microsoft.com/office/drawing/2014/main" id="{AE8331CF-383B-164D-EB0B-FFD7BDBD49BB}"/>
              </a:ext>
            </a:extLst>
          </p:cNvPr>
          <p:cNvSpPr txBox="1">
            <a:spLocks noChangeArrowheads="1"/>
          </p:cNvSpPr>
          <p:nvPr/>
        </p:nvSpPr>
        <p:spPr bwMode="auto">
          <a:xfrm>
            <a:off x="1066800" y="4419600"/>
            <a:ext cx="236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4000">
                <a:solidFill>
                  <a:srgbClr val="7030A0"/>
                </a:solidFill>
                <a:latin typeface="Times New Roman" panose="02020603050405020304" pitchFamily="18" charset="0"/>
              </a:rPr>
              <a:t>Très faible</a:t>
            </a:r>
          </a:p>
        </p:txBody>
      </p:sp>
      <p:sp>
        <p:nvSpPr>
          <p:cNvPr id="65549" name="Text Box 13">
            <a:extLst>
              <a:ext uri="{FF2B5EF4-FFF2-40B4-BE49-F238E27FC236}">
                <a16:creationId xmlns:a16="http://schemas.microsoft.com/office/drawing/2014/main" id="{21D00CC0-E349-10AD-AE6C-9D3CE79B688A}"/>
              </a:ext>
            </a:extLst>
          </p:cNvPr>
          <p:cNvSpPr txBox="1">
            <a:spLocks noChangeArrowheads="1"/>
          </p:cNvSpPr>
          <p:nvPr/>
        </p:nvSpPr>
        <p:spPr bwMode="auto">
          <a:xfrm>
            <a:off x="1066800" y="23622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4000">
                <a:solidFill>
                  <a:srgbClr val="7030A0"/>
                </a:solidFill>
                <a:latin typeface="Times New Roman" panose="02020603050405020304" pitchFamily="18" charset="0"/>
              </a:rPr>
              <a:t>Faible</a:t>
            </a:r>
          </a:p>
        </p:txBody>
      </p:sp>
      <p:sp>
        <p:nvSpPr>
          <p:cNvPr id="65550" name="Text Box 14">
            <a:extLst>
              <a:ext uri="{FF2B5EF4-FFF2-40B4-BE49-F238E27FC236}">
                <a16:creationId xmlns:a16="http://schemas.microsoft.com/office/drawing/2014/main" id="{E3623941-2281-4E1E-FA9E-74E4344EC2FE}"/>
              </a:ext>
            </a:extLst>
          </p:cNvPr>
          <p:cNvSpPr txBox="1">
            <a:spLocks noChangeArrowheads="1"/>
          </p:cNvSpPr>
          <p:nvPr/>
        </p:nvSpPr>
        <p:spPr bwMode="auto">
          <a:xfrm>
            <a:off x="5257800" y="47244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4000">
                <a:solidFill>
                  <a:srgbClr val="7030A0"/>
                </a:solidFill>
                <a:latin typeface="Times New Roman" panose="02020603050405020304" pitchFamily="18" charset="0"/>
              </a:rPr>
              <a:t>Moyenne</a:t>
            </a:r>
          </a:p>
        </p:txBody>
      </p:sp>
      <p:sp>
        <p:nvSpPr>
          <p:cNvPr id="65551" name="Text Box 15">
            <a:extLst>
              <a:ext uri="{FF2B5EF4-FFF2-40B4-BE49-F238E27FC236}">
                <a16:creationId xmlns:a16="http://schemas.microsoft.com/office/drawing/2014/main" id="{36A8AC58-CA25-AEB4-888A-8F1745A92ABF}"/>
              </a:ext>
            </a:extLst>
          </p:cNvPr>
          <p:cNvSpPr txBox="1">
            <a:spLocks noChangeArrowheads="1"/>
          </p:cNvSpPr>
          <p:nvPr/>
        </p:nvSpPr>
        <p:spPr bwMode="auto">
          <a:xfrm>
            <a:off x="5791200" y="22860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4000">
                <a:solidFill>
                  <a:srgbClr val="7030A0"/>
                </a:solidFill>
                <a:latin typeface="Times New Roman" panose="02020603050405020304" pitchFamily="18" charset="0"/>
              </a:rPr>
              <a:t>Forte</a:t>
            </a:r>
          </a:p>
        </p:txBody>
      </p:sp>
      <p:sp>
        <p:nvSpPr>
          <p:cNvPr id="65552" name="Text Box 16">
            <a:extLst>
              <a:ext uri="{FF2B5EF4-FFF2-40B4-BE49-F238E27FC236}">
                <a16:creationId xmlns:a16="http://schemas.microsoft.com/office/drawing/2014/main" id="{D95ED244-7691-5497-BC11-40B9FDC87246}"/>
              </a:ext>
            </a:extLst>
          </p:cNvPr>
          <p:cNvSpPr txBox="1">
            <a:spLocks noChangeArrowheads="1"/>
          </p:cNvSpPr>
          <p:nvPr/>
        </p:nvSpPr>
        <p:spPr bwMode="auto">
          <a:xfrm>
            <a:off x="7162800" y="32766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fr-FR" altLang="fr-FR" sz="1600" b="1">
                <a:latin typeface="Times New Roman" panose="02020603050405020304" pitchFamily="18" charset="0"/>
              </a:rPr>
              <a:t>Compétence</a:t>
            </a:r>
            <a:endParaRPr lang="fr-FR" altLang="fr-FR" sz="1600">
              <a:latin typeface="Times New Roman" panose="02020603050405020304" pitchFamily="18" charset="0"/>
            </a:endParaRPr>
          </a:p>
        </p:txBody>
      </p:sp>
      <p:sp>
        <p:nvSpPr>
          <p:cNvPr id="65553" name="Text Box 17">
            <a:extLst>
              <a:ext uri="{FF2B5EF4-FFF2-40B4-BE49-F238E27FC236}">
                <a16:creationId xmlns:a16="http://schemas.microsoft.com/office/drawing/2014/main" id="{0BD7A1AC-C38B-921D-D9E2-BD63B8A39F4D}"/>
              </a:ext>
            </a:extLst>
          </p:cNvPr>
          <p:cNvSpPr txBox="1">
            <a:spLocks noChangeArrowheads="1"/>
          </p:cNvSpPr>
          <p:nvPr/>
        </p:nvSpPr>
        <p:spPr bwMode="auto">
          <a:xfrm>
            <a:off x="4648200" y="63246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600" b="1">
                <a:latin typeface="Times New Roman" panose="02020603050405020304" pitchFamily="18" charset="0"/>
              </a:rPr>
              <a:t>Motivation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age 1">
            <a:extLst>
              <a:ext uri="{FF2B5EF4-FFF2-40B4-BE49-F238E27FC236}">
                <a16:creationId xmlns:a16="http://schemas.microsoft.com/office/drawing/2014/main" id="{02000AA5-D3D6-0480-F98D-79BCC5AC63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285875"/>
            <a:ext cx="6602413"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43">
            <a:extLst>
              <a:ext uri="{FF2B5EF4-FFF2-40B4-BE49-F238E27FC236}">
                <a16:creationId xmlns:a16="http://schemas.microsoft.com/office/drawing/2014/main" id="{85FB3BBE-C1BE-95DC-23EA-B5F74C3C700A}"/>
              </a:ext>
            </a:extLst>
          </p:cNvPr>
          <p:cNvSpPr txBox="1">
            <a:spLocks noChangeArrowheads="1"/>
          </p:cNvSpPr>
          <p:nvPr/>
        </p:nvSpPr>
        <p:spPr bwMode="auto">
          <a:xfrm>
            <a:off x="684213" y="476250"/>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3600" b="1">
                <a:latin typeface="Times New Roman" panose="02020603050405020304" pitchFamily="18" charset="0"/>
              </a:rPr>
              <a:t>CORRESPONDANCE DES STYLES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1643496B-1890-4256-497A-55CF6199F77D}"/>
              </a:ext>
            </a:extLst>
          </p:cNvPr>
          <p:cNvSpPr txBox="1">
            <a:spLocks noChangeArrowheads="1"/>
          </p:cNvSpPr>
          <p:nvPr/>
        </p:nvSpPr>
        <p:spPr bwMode="auto">
          <a:xfrm>
            <a:off x="1692275" y="908050"/>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800" b="1">
                <a:latin typeface="Times New Roman" panose="02020603050405020304" pitchFamily="18" charset="0"/>
              </a:rPr>
              <a:t>CORRESPONDANCE DES STYLES</a:t>
            </a:r>
          </a:p>
        </p:txBody>
      </p:sp>
      <p:graphicFrame>
        <p:nvGraphicFramePr>
          <p:cNvPr id="68611" name="Object 3">
            <a:extLst>
              <a:ext uri="{FF2B5EF4-FFF2-40B4-BE49-F238E27FC236}">
                <a16:creationId xmlns:a16="http://schemas.microsoft.com/office/drawing/2014/main" id="{FDB39F14-B719-9334-32D3-90ADE3BB0FC8}"/>
              </a:ext>
            </a:extLst>
          </p:cNvPr>
          <p:cNvGraphicFramePr>
            <a:graphicFrameLocks noChangeAspect="1"/>
          </p:cNvGraphicFramePr>
          <p:nvPr/>
        </p:nvGraphicFramePr>
        <p:xfrm>
          <a:off x="611188" y="1412875"/>
          <a:ext cx="8078787" cy="5581650"/>
        </p:xfrm>
        <a:graphic>
          <a:graphicData uri="http://schemas.openxmlformats.org/presentationml/2006/ole">
            <mc:AlternateContent xmlns:mc="http://schemas.openxmlformats.org/markup-compatibility/2006">
              <mc:Choice xmlns:v="urn:schemas-microsoft-com:vml" Requires="v">
                <p:oleObj name="Document" r:id="rId3" imgW="6205728" imgH="4069080" progId="Word.Document.8">
                  <p:embed/>
                </p:oleObj>
              </mc:Choice>
              <mc:Fallback>
                <p:oleObj name="Document" r:id="rId3" imgW="6205728" imgH="406908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12875"/>
                        <a:ext cx="8078787"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ZoneTexte 1">
            <a:extLst>
              <a:ext uri="{FF2B5EF4-FFF2-40B4-BE49-F238E27FC236}">
                <a16:creationId xmlns:a16="http://schemas.microsoft.com/office/drawing/2014/main" id="{4BE8A5AB-0A3E-9C25-E415-7FF81350F828}"/>
              </a:ext>
            </a:extLst>
          </p:cNvPr>
          <p:cNvSpPr txBox="1">
            <a:spLocks noChangeArrowheads="1"/>
          </p:cNvSpPr>
          <p:nvPr/>
        </p:nvSpPr>
        <p:spPr bwMode="auto">
          <a:xfrm>
            <a:off x="755650" y="549275"/>
            <a:ext cx="309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Le principe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B4120F17-100F-19CF-CC49-5998CC9D1FE1}"/>
              </a:ext>
            </a:extLst>
          </p:cNvPr>
          <p:cNvSpPr txBox="1">
            <a:spLocks noChangeArrowheads="1"/>
          </p:cNvSpPr>
          <p:nvPr/>
        </p:nvSpPr>
        <p:spPr bwMode="auto">
          <a:xfrm>
            <a:off x="381000" y="228600"/>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4000" b="1">
                <a:latin typeface="Times New Roman" panose="02020603050405020304" pitchFamily="18" charset="0"/>
              </a:rPr>
              <a:t>LES QUATRES LOIS</a:t>
            </a:r>
          </a:p>
        </p:txBody>
      </p:sp>
      <p:sp>
        <p:nvSpPr>
          <p:cNvPr id="39939" name="Text Box 3">
            <a:extLst>
              <a:ext uri="{FF2B5EF4-FFF2-40B4-BE49-F238E27FC236}">
                <a16:creationId xmlns:a16="http://schemas.microsoft.com/office/drawing/2014/main" id="{F25A1125-D4CC-B9C5-E087-7B85E4E9B182}"/>
              </a:ext>
            </a:extLst>
          </p:cNvPr>
          <p:cNvSpPr txBox="1">
            <a:spLocks noChangeArrowheads="1"/>
          </p:cNvSpPr>
          <p:nvPr/>
        </p:nvSpPr>
        <p:spPr bwMode="auto">
          <a:xfrm>
            <a:off x="381000" y="914400"/>
            <a:ext cx="55626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buFont typeface="Century Gothic" panose="020B0502020202020204" pitchFamily="34" charset="0"/>
              <a:buAutoNum type="arabicPeriod"/>
            </a:pPr>
            <a:r>
              <a:rPr lang="fr-FR" altLang="fr-FR" sz="2400">
                <a:latin typeface="Times New Roman" panose="02020603050405020304" pitchFamily="18" charset="0"/>
                <a:sym typeface="Wingdings" panose="05000000000000000000" pitchFamily="2" charset="2"/>
              </a:rPr>
              <a:t></a:t>
            </a:r>
            <a:r>
              <a:rPr lang="fr-FR" altLang="fr-FR" sz="2400">
                <a:latin typeface="Times New Roman" panose="02020603050405020304" pitchFamily="18" charset="0"/>
              </a:rPr>
              <a:t>L’efficacité du manager passe par le </a:t>
            </a:r>
            <a:r>
              <a:rPr lang="fr-FR" altLang="fr-FR" sz="2400" b="1">
                <a:latin typeface="Times New Roman" panose="02020603050405020304" pitchFamily="18" charset="0"/>
              </a:rPr>
              <a:t>développement des personnes </a:t>
            </a:r>
            <a:r>
              <a:rPr lang="fr-FR" altLang="fr-FR" sz="2400">
                <a:latin typeface="Times New Roman" panose="02020603050405020304" pitchFamily="18" charset="0"/>
              </a:rPr>
              <a:t>dont il a la responsabilité</a:t>
            </a:r>
          </a:p>
          <a:p>
            <a:pPr algn="just">
              <a:spcBef>
                <a:spcPct val="50000"/>
              </a:spcBef>
              <a:buFont typeface="Century Gothic" panose="020B0502020202020204" pitchFamily="34" charset="0"/>
              <a:buAutoNum type="arabicPeriod"/>
            </a:pPr>
            <a:r>
              <a:rPr lang="fr-FR" altLang="fr-FR" sz="2400">
                <a:latin typeface="Times New Roman" panose="02020603050405020304" pitchFamily="18" charset="0"/>
                <a:sym typeface="Wingdings" panose="05000000000000000000" pitchFamily="2" charset="2"/>
              </a:rPr>
              <a:t></a:t>
            </a:r>
            <a:r>
              <a:rPr lang="fr-FR" altLang="fr-FR" sz="2400">
                <a:latin typeface="Times New Roman" panose="02020603050405020304" pitchFamily="18" charset="0"/>
              </a:rPr>
              <a:t> L’efficacité consiste à adopter à un moment donné le ou les styles que la situation exige</a:t>
            </a:r>
          </a:p>
          <a:p>
            <a:pPr algn="just">
              <a:spcBef>
                <a:spcPct val="50000"/>
              </a:spcBef>
              <a:buFont typeface="Century Gothic" panose="020B0502020202020204" pitchFamily="34" charset="0"/>
              <a:buAutoNum type="arabicPeriod"/>
            </a:pPr>
            <a:r>
              <a:rPr lang="fr-FR" altLang="fr-FR" sz="2400">
                <a:latin typeface="Times New Roman" panose="02020603050405020304" pitchFamily="18" charset="0"/>
                <a:sym typeface="Wingdings" panose="05000000000000000000" pitchFamily="2" charset="2"/>
              </a:rPr>
              <a:t></a:t>
            </a:r>
            <a:r>
              <a:rPr lang="fr-FR" altLang="fr-FR" sz="2400">
                <a:latin typeface="Times New Roman" panose="02020603050405020304" pitchFamily="18" charset="0"/>
              </a:rPr>
              <a:t> L’efficacité consiste à évaluer en permanence l ’autonomie des personnes et des groupes</a:t>
            </a:r>
          </a:p>
          <a:p>
            <a:pPr algn="just">
              <a:spcBef>
                <a:spcPct val="50000"/>
              </a:spcBef>
              <a:buFont typeface="Century Gothic" panose="020B0502020202020204" pitchFamily="34" charset="0"/>
              <a:buAutoNum type="arabicPeriod"/>
            </a:pPr>
            <a:r>
              <a:rPr lang="fr-FR" altLang="fr-FR" sz="2400">
                <a:latin typeface="Times New Roman" panose="02020603050405020304" pitchFamily="18" charset="0"/>
                <a:sym typeface="Wingdings" panose="05000000000000000000" pitchFamily="2" charset="2"/>
              </a:rPr>
              <a:t></a:t>
            </a:r>
            <a:r>
              <a:rPr lang="fr-FR" altLang="fr-FR" sz="2400">
                <a:latin typeface="Times New Roman" panose="02020603050405020304" pitchFamily="18" charset="0"/>
              </a:rPr>
              <a:t> Le rôle du manager est de créer les conditions pour que l’autonomie se développe dans le cadre de projets communs</a:t>
            </a:r>
          </a:p>
        </p:txBody>
      </p:sp>
      <p:graphicFrame>
        <p:nvGraphicFramePr>
          <p:cNvPr id="39940" name="Object 4">
            <a:extLst>
              <a:ext uri="{FF2B5EF4-FFF2-40B4-BE49-F238E27FC236}">
                <a16:creationId xmlns:a16="http://schemas.microsoft.com/office/drawing/2014/main" id="{EB1515EE-B3EC-7969-CA40-E2A72A16903F}"/>
              </a:ext>
            </a:extLst>
          </p:cNvPr>
          <p:cNvGraphicFramePr>
            <a:graphicFrameLocks noChangeAspect="1"/>
          </p:cNvGraphicFramePr>
          <p:nvPr/>
        </p:nvGraphicFramePr>
        <p:xfrm>
          <a:off x="7162800" y="304800"/>
          <a:ext cx="1528763" cy="6324600"/>
        </p:xfrm>
        <a:graphic>
          <a:graphicData uri="http://schemas.openxmlformats.org/presentationml/2006/ole">
            <mc:AlternateContent xmlns:mc="http://schemas.openxmlformats.org/markup-compatibility/2006">
              <mc:Choice xmlns:v="urn:schemas-microsoft-com:vml" Requires="v">
                <p:oleObj name="Image Bitmap" r:id="rId3" imgW="1257334" imgH="4590604" progId="Paint.Picture">
                  <p:embed/>
                </p:oleObj>
              </mc:Choice>
              <mc:Fallback>
                <p:oleObj name="Image Bitmap" r:id="rId3" imgW="1257334" imgH="459060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04800"/>
                        <a:ext cx="1528763"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BEA83-3D3A-27F4-511D-285A72FB2224}"/>
              </a:ext>
            </a:extLst>
          </p:cNvPr>
          <p:cNvSpPr>
            <a:spLocks noGrp="1"/>
          </p:cNvSpPr>
          <p:nvPr>
            <p:ph type="title"/>
          </p:nvPr>
        </p:nvSpPr>
        <p:spPr>
          <a:xfrm>
            <a:off x="514350" y="754063"/>
            <a:ext cx="7729538" cy="1522412"/>
          </a:xfrm>
        </p:spPr>
        <p:txBody>
          <a:bodyPr/>
          <a:lstStyle/>
          <a:p>
            <a:pPr eaLnBrk="1" fontAlgn="auto" hangingPunct="1">
              <a:spcAft>
                <a:spcPts val="0"/>
              </a:spcAft>
              <a:defRPr/>
            </a:pPr>
            <a:r>
              <a:rPr lang="fr-FR" dirty="0"/>
              <a:t>Autonomie et motivation :</a:t>
            </a:r>
          </a:p>
        </p:txBody>
      </p:sp>
      <p:sp>
        <p:nvSpPr>
          <p:cNvPr id="3" name="Espace réservé du texte 2">
            <a:extLst>
              <a:ext uri="{FF2B5EF4-FFF2-40B4-BE49-F238E27FC236}">
                <a16:creationId xmlns:a16="http://schemas.microsoft.com/office/drawing/2014/main" id="{E84B0FDF-0434-7D41-120C-7DCDC6B762BB}"/>
              </a:ext>
            </a:extLst>
          </p:cNvPr>
          <p:cNvSpPr>
            <a:spLocks noGrp="1"/>
          </p:cNvSpPr>
          <p:nvPr>
            <p:ph type="body" sz="half" idx="2"/>
          </p:nvPr>
        </p:nvSpPr>
        <p:spPr>
          <a:xfrm>
            <a:off x="768350" y="1989138"/>
            <a:ext cx="7475538" cy="4176712"/>
          </a:xfrm>
        </p:spPr>
        <p:txBody>
          <a:bodyPr rtlCol="0">
            <a:normAutofit/>
          </a:bodyPr>
          <a:lstStyle/>
          <a:p>
            <a:pPr eaLnBrk="1" fontAlgn="auto" hangingPunct="1">
              <a:spcAft>
                <a:spcPts val="0"/>
              </a:spcAft>
              <a:defRPr/>
            </a:pPr>
            <a:r>
              <a:rPr lang="fr-FR" sz="2800" dirty="0">
                <a:latin typeface="Times New Roman" panose="02020603050405020304" pitchFamily="18" charset="0"/>
                <a:cs typeface="Times New Roman" panose="02020603050405020304" pitchFamily="18" charset="0"/>
              </a:rPr>
              <a:t>La nous abordons un point supplémentaire important :</a:t>
            </a:r>
          </a:p>
          <a:p>
            <a:pPr marL="457200" indent="-457200" eaLnBrk="1" fontAlgn="auto" hangingPunct="1">
              <a:spcAft>
                <a:spcPts val="0"/>
              </a:spcAft>
              <a:buFont typeface="Arial" panose="020B0604020202020204" pitchFamily="34" charset="0"/>
              <a:buChar char="•"/>
              <a:defRPr/>
            </a:pPr>
            <a:r>
              <a:rPr lang="fr-FR" sz="2800" dirty="0">
                <a:latin typeface="Times New Roman" panose="02020603050405020304" pitchFamily="18" charset="0"/>
                <a:cs typeface="Times New Roman" panose="02020603050405020304" pitchFamily="18" charset="0"/>
              </a:rPr>
              <a:t>les capacités de chacun!!</a:t>
            </a:r>
          </a:p>
          <a:p>
            <a:pPr marL="457200" indent="-457200" eaLnBrk="1" fontAlgn="auto" hangingPunct="1">
              <a:spcAft>
                <a:spcPts val="0"/>
              </a:spcAft>
              <a:buFont typeface="Arial" panose="020B0604020202020204" pitchFamily="34" charset="0"/>
              <a:buChar char="•"/>
              <a:defRPr/>
            </a:pPr>
            <a:r>
              <a:rPr lang="fr-FR" sz="2800" dirty="0">
                <a:latin typeface="Times New Roman" panose="02020603050405020304" pitchFamily="18" charset="0"/>
                <a:cs typeface="Times New Roman" panose="02020603050405020304" pitchFamily="18" charset="0"/>
              </a:rPr>
              <a:t>Il faut savoir les écouter ou/et les repérer!! </a:t>
            </a:r>
          </a:p>
          <a:p>
            <a:pPr marL="457200" indent="-457200" eaLnBrk="1" fontAlgn="auto" hangingPunct="1">
              <a:spcAft>
                <a:spcPts val="0"/>
              </a:spcAft>
              <a:buFont typeface="Arial" panose="020B0604020202020204" pitchFamily="34" charset="0"/>
              <a:buChar char="•"/>
              <a:defRPr/>
            </a:pPr>
            <a:r>
              <a:rPr lang="fr-FR" sz="2800" dirty="0">
                <a:latin typeface="Times New Roman" panose="02020603050405020304" pitchFamily="18" charset="0"/>
                <a:cs typeface="Times New Roman" panose="02020603050405020304" pitchFamily="18" charset="0"/>
              </a:rPr>
              <a:t>Car dans le cadre de changements, les collaborateurs auront moins </a:t>
            </a:r>
            <a:r>
              <a:rPr lang="fr-FR" sz="2800" b="1" dirty="0">
                <a:latin typeface="Times New Roman" panose="02020603050405020304" pitchFamily="18" charset="0"/>
                <a:cs typeface="Times New Roman" panose="02020603050405020304" pitchFamily="18" charset="0"/>
              </a:rPr>
              <a:t>l’impression de subir, mais d’agir </a:t>
            </a:r>
            <a:r>
              <a:rPr lang="fr-FR" sz="2800" dirty="0">
                <a:latin typeface="Times New Roman" panose="02020603050405020304" pitchFamily="18" charset="0"/>
                <a:cs typeface="Times New Roman" panose="02020603050405020304" pitchFamily="18" charset="0"/>
              </a:rPr>
              <a:t>en fonction de leurs compétences dans lesquelles ils ont confiance. </a:t>
            </a:r>
          </a:p>
          <a:p>
            <a:pPr marL="457200" indent="-457200" eaLnBrk="1" fontAlgn="auto" hangingPunct="1">
              <a:spcAft>
                <a:spcPts val="0"/>
              </a:spcAft>
              <a:buFont typeface="Arial" panose="020B0604020202020204" pitchFamily="34" charset="0"/>
              <a:buChar char="•"/>
              <a:defRPr/>
            </a:pPr>
            <a:r>
              <a:rPr lang="fr-FR" sz="2800" dirty="0">
                <a:latin typeface="Times New Roman" panose="02020603050405020304" pitchFamily="18" charset="0"/>
                <a:cs typeface="Times New Roman" panose="02020603050405020304" pitchFamily="18" charset="0"/>
              </a:rPr>
              <a:t>Donner des ailes à chacun!</a:t>
            </a:r>
          </a:p>
          <a:p>
            <a:pPr eaLnBrk="1" fontAlgn="auto" hangingPunct="1">
              <a:spcAft>
                <a:spcPts val="0"/>
              </a:spcAft>
              <a:defRPr/>
            </a:pP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Image 1">
            <a:extLst>
              <a:ext uri="{FF2B5EF4-FFF2-40B4-BE49-F238E27FC236}">
                <a16:creationId xmlns:a16="http://schemas.microsoft.com/office/drawing/2014/main" id="{22E4C670-88F4-2711-DD4F-ADFC2DCAF7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25" y="765175"/>
            <a:ext cx="89662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B30348-858A-46A7-5962-12E170C49BC0}"/>
              </a:ext>
            </a:extLst>
          </p:cNvPr>
          <p:cNvSpPr>
            <a:spLocks noGrp="1"/>
          </p:cNvSpPr>
          <p:nvPr>
            <p:ph type="title"/>
          </p:nvPr>
        </p:nvSpPr>
        <p:spPr>
          <a:xfrm>
            <a:off x="0" y="333375"/>
            <a:ext cx="8629650" cy="1724025"/>
          </a:xfrm>
        </p:spPr>
        <p:txBody>
          <a:bodyPr/>
          <a:lstStyle/>
          <a:p>
            <a:pPr algn="l" eaLnBrk="1" fontAlgn="auto" hangingPunct="1">
              <a:spcAft>
                <a:spcPts val="0"/>
              </a:spcAft>
              <a:defRPr/>
            </a:pPr>
            <a:r>
              <a:rPr lang="fr-FR" sz="2700" dirty="0"/>
              <a:t>Le management situationnel, </a:t>
            </a:r>
            <a:br>
              <a:rPr lang="fr-FR" sz="2700" dirty="0"/>
            </a:br>
            <a:br>
              <a:rPr lang="fr-FR" sz="2700" dirty="0"/>
            </a:br>
            <a:r>
              <a:rPr lang="fr-FR" sz="2700" dirty="0"/>
              <a:t>une manière de manager </a:t>
            </a:r>
            <a:r>
              <a:rPr lang="fr-FR" sz="2700" b="1" dirty="0">
                <a:solidFill>
                  <a:schemeClr val="accent6">
                    <a:lumMod val="75000"/>
                  </a:schemeClr>
                </a:solidFill>
              </a:rPr>
              <a:t>adaptable</a:t>
            </a:r>
            <a:r>
              <a:rPr lang="fr-FR" sz="2700" dirty="0"/>
              <a:t> </a:t>
            </a:r>
            <a:r>
              <a:rPr lang="fr-FR" dirty="0"/>
              <a:t>!</a:t>
            </a:r>
            <a:br>
              <a:rPr lang="fr-FR" dirty="0"/>
            </a:br>
            <a:endParaRPr lang="fr-FR" dirty="0"/>
          </a:p>
        </p:txBody>
      </p:sp>
      <p:sp>
        <p:nvSpPr>
          <p:cNvPr id="3" name="Espace réservé du contenu 2">
            <a:extLst>
              <a:ext uri="{FF2B5EF4-FFF2-40B4-BE49-F238E27FC236}">
                <a16:creationId xmlns:a16="http://schemas.microsoft.com/office/drawing/2014/main" id="{F6037E01-16D7-C5B5-0DFC-9216DC7BD42D}"/>
              </a:ext>
            </a:extLst>
          </p:cNvPr>
          <p:cNvSpPr>
            <a:spLocks noGrp="1"/>
          </p:cNvSpPr>
          <p:nvPr>
            <p:ph idx="1"/>
          </p:nvPr>
        </p:nvSpPr>
        <p:spPr/>
        <p:txBody>
          <a:bodyPr rtlCol="0">
            <a:normAutofit/>
          </a:bodyPr>
          <a:lstStyle/>
          <a:p>
            <a:pPr eaLnBrk="1" fontAlgn="auto" hangingPunct="1">
              <a:spcAft>
                <a:spcPts val="0"/>
              </a:spcAft>
              <a:defRPr/>
            </a:pPr>
            <a:r>
              <a:rPr lang="fr-FR" sz="1650" dirty="0"/>
              <a:t>La théorie exposée par Dominique </a:t>
            </a:r>
            <a:r>
              <a:rPr lang="fr-FR" sz="1650" dirty="0" err="1"/>
              <a:t>Tissier</a:t>
            </a:r>
            <a:r>
              <a:rPr lang="fr-FR" sz="1650" dirty="0"/>
              <a:t>* dans son ouvrage consiste à adapter les modes de management en fonction de la variété des situations.</a:t>
            </a:r>
          </a:p>
          <a:p>
            <a:pPr eaLnBrk="1" fontAlgn="auto" hangingPunct="1">
              <a:spcAft>
                <a:spcPts val="0"/>
              </a:spcAft>
              <a:defRPr/>
            </a:pPr>
            <a:r>
              <a:rPr lang="fr-FR" sz="1650" dirty="0"/>
              <a:t>Là où un mode de management collégial s’intéresse à la dynamique de groupe, le principe du management situationnel repose quant à lui sur l’idée qu’une équipe est composée de différentes individualités (dont je vous ai montré quelques exemples)</a:t>
            </a:r>
          </a:p>
          <a:p>
            <a:pPr eaLnBrk="1" fontAlgn="auto" hangingPunct="1">
              <a:spcAft>
                <a:spcPts val="0"/>
              </a:spcAft>
              <a:defRPr/>
            </a:pPr>
            <a:r>
              <a:rPr lang="fr-FR" sz="1650" dirty="0"/>
              <a:t> Pour bien accompagner le collectif, il faut adapter son </a:t>
            </a:r>
            <a:r>
              <a:rPr lang="fr-FR" sz="1650" b="1" dirty="0">
                <a:solidFill>
                  <a:srgbClr val="002060"/>
                </a:solidFill>
              </a:rPr>
              <a:t>management</a:t>
            </a:r>
            <a:r>
              <a:rPr lang="fr-FR" sz="1650" b="1" dirty="0"/>
              <a:t> à chaque personnalité comme à chaque situation</a:t>
            </a:r>
            <a:r>
              <a:rPr lang="fr-FR" sz="1650" dirty="0"/>
              <a:t>. </a:t>
            </a:r>
          </a:p>
          <a:p>
            <a:pPr eaLnBrk="1" fontAlgn="auto" hangingPunct="1">
              <a:spcAft>
                <a:spcPts val="0"/>
              </a:spcAft>
              <a:defRPr/>
            </a:pPr>
            <a:r>
              <a:rPr lang="fr-FR" sz="1650" dirty="0"/>
              <a:t>C’est à  partir des théories de </a:t>
            </a:r>
            <a:r>
              <a:rPr lang="fr-FR" sz="1650" dirty="0" err="1"/>
              <a:t>Hersey</a:t>
            </a:r>
            <a:r>
              <a:rPr lang="fr-FR" sz="1650" dirty="0"/>
              <a:t> et Blanchard*, ou les 4 modes de  management sont soit directif, soit persuasif,  participatif ou délégatif. le management situationnel propose d’adopter un style de management différent en fonction de deux composantes du collaborateur : </a:t>
            </a:r>
            <a:r>
              <a:rPr lang="fr-FR" sz="1650" b="1" dirty="0"/>
              <a:t>le savoir-faire et le savoir-être. </a:t>
            </a:r>
          </a:p>
          <a:p>
            <a:pPr marL="0" indent="0" eaLnBrk="1" fontAlgn="auto" hangingPunct="1">
              <a:spcAft>
                <a:spcPts val="0"/>
              </a:spcAft>
              <a:buFont typeface="Arial" panose="020B0604020202020204" pitchFamily="34" charset="0"/>
              <a:buNone/>
              <a:defRPr/>
            </a:pPr>
            <a:r>
              <a:rPr lang="fr-FR" sz="1650" dirty="0"/>
              <a:t>* Management of </a:t>
            </a:r>
            <a:r>
              <a:rPr lang="fr-FR" sz="1650" dirty="0" err="1"/>
              <a:t>organizational</a:t>
            </a:r>
            <a:r>
              <a:rPr lang="fr-FR" sz="1650" dirty="0"/>
              <a:t> </a:t>
            </a:r>
            <a:r>
              <a:rPr lang="fr-FR" sz="1650" dirty="0" err="1"/>
              <a:t>Behaviour</a:t>
            </a:r>
            <a:r>
              <a:rPr lang="fr-FR" sz="1650" dirty="0"/>
              <a:t>, 1972.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64917-FDD1-14DD-6CC1-7F8E1A1CFE74}"/>
              </a:ext>
            </a:extLst>
          </p:cNvPr>
          <p:cNvSpPr>
            <a:spLocks noGrp="1"/>
          </p:cNvSpPr>
          <p:nvPr>
            <p:ph type="title"/>
          </p:nvPr>
        </p:nvSpPr>
        <p:spPr>
          <a:xfrm>
            <a:off x="468313" y="763588"/>
            <a:ext cx="8161337" cy="1293812"/>
          </a:xfrm>
        </p:spPr>
        <p:txBody>
          <a:bodyPr/>
          <a:lstStyle/>
          <a:p>
            <a:pPr algn="l" eaLnBrk="1" fontAlgn="auto" hangingPunct="1">
              <a:spcAft>
                <a:spcPts val="0"/>
              </a:spcAft>
              <a:defRPr/>
            </a:pPr>
            <a:r>
              <a:rPr lang="fr-FR" dirty="0"/>
              <a:t>UN INVESTISSEMENT qui prend du temps</a:t>
            </a:r>
          </a:p>
        </p:txBody>
      </p:sp>
      <p:sp>
        <p:nvSpPr>
          <p:cNvPr id="3" name="Espace réservé du contenu 2">
            <a:extLst>
              <a:ext uri="{FF2B5EF4-FFF2-40B4-BE49-F238E27FC236}">
                <a16:creationId xmlns:a16="http://schemas.microsoft.com/office/drawing/2014/main" id="{4547F52B-E0FE-0C6C-777B-F06BB966122F}"/>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fr-FR" sz="1650" dirty="0"/>
              <a:t>A partir de ce schéma, le </a:t>
            </a:r>
            <a:r>
              <a:rPr lang="fr-FR" sz="1650" b="1" u="sng" dirty="0"/>
              <a:t>management situationnel </a:t>
            </a:r>
            <a:r>
              <a:rPr lang="fr-FR" sz="1650" dirty="0"/>
              <a:t> implique un investissement temps de la part du manager plus important au départ, lors de la mise en place de son nouveau mode de management.</a:t>
            </a:r>
          </a:p>
          <a:p>
            <a:pPr marL="0" indent="0" eaLnBrk="1" fontAlgn="auto" hangingPunct="1">
              <a:spcAft>
                <a:spcPts val="0"/>
              </a:spcAft>
              <a:buFont typeface="Arial" panose="020B0604020202020204" pitchFamily="34" charset="0"/>
              <a:buNone/>
              <a:defRPr/>
            </a:pPr>
            <a:r>
              <a:rPr lang="fr-FR" sz="1650" dirty="0"/>
              <a:t>Mais l’efficacité gagnée permettra de regagner ce temps pour le confort de tous.</a:t>
            </a:r>
          </a:p>
          <a:p>
            <a:pPr marL="0" indent="0" eaLnBrk="1" fontAlgn="auto" hangingPunct="1">
              <a:spcAft>
                <a:spcPts val="0"/>
              </a:spcAft>
              <a:buFont typeface="Arial" panose="020B0604020202020204" pitchFamily="34" charset="0"/>
              <a:buNone/>
              <a:defRPr/>
            </a:pPr>
            <a:r>
              <a:rPr lang="fr-FR" sz="1650" dirty="0"/>
              <a:t>Vigilance et curiosité ou  autodidaxie sont essentielles : </a:t>
            </a:r>
          </a:p>
          <a:p>
            <a:pPr marL="0" indent="0" eaLnBrk="1" fontAlgn="auto" hangingPunct="1">
              <a:spcAft>
                <a:spcPts val="0"/>
              </a:spcAft>
              <a:buFont typeface="Arial" panose="020B0604020202020204" pitchFamily="34" charset="0"/>
              <a:buNone/>
              <a:defRPr/>
            </a:pPr>
            <a:r>
              <a:rPr lang="fr-FR" sz="1650" dirty="0"/>
              <a:t>les typologies vues (et à voir) par collaborateur ne sont pas figées et peuvent évoluer, le manager doit alors être vigilant à adapter son attitude aux modifications de comportements des membres de son équipe.</a:t>
            </a:r>
          </a:p>
          <a:p>
            <a:pPr marL="0" indent="0" eaLnBrk="1" fontAlgn="auto" hangingPunct="1">
              <a:spcAft>
                <a:spcPts val="0"/>
              </a:spcAft>
              <a:buFont typeface="Arial" panose="020B0604020202020204" pitchFamily="34" charset="0"/>
              <a:buNone/>
              <a:defRPr/>
            </a:pPr>
            <a:endParaRPr lang="fr-FR" sz="16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724F2-F980-ACF3-970E-0DA1426637B8}"/>
              </a:ext>
            </a:extLst>
          </p:cNvPr>
          <p:cNvSpPr>
            <a:spLocks noGrp="1"/>
          </p:cNvSpPr>
          <p:nvPr>
            <p:ph type="title"/>
          </p:nvPr>
        </p:nvSpPr>
        <p:spPr>
          <a:xfrm>
            <a:off x="179388" y="763588"/>
            <a:ext cx="8450262" cy="1293812"/>
          </a:xfrm>
        </p:spPr>
        <p:txBody>
          <a:bodyPr/>
          <a:lstStyle/>
          <a:p>
            <a:pPr algn="l" eaLnBrk="1" fontAlgn="auto" hangingPunct="1">
              <a:spcAft>
                <a:spcPts val="0"/>
              </a:spcAft>
              <a:defRPr/>
            </a:pPr>
            <a:r>
              <a:rPr lang="fr-FR" sz="3200" dirty="0"/>
              <a:t>Méthodologie</a:t>
            </a:r>
            <a:br>
              <a:rPr lang="fr-FR" sz="3200" dirty="0"/>
            </a:br>
            <a:endParaRPr lang="fr-FR" dirty="0"/>
          </a:p>
        </p:txBody>
      </p:sp>
      <p:sp>
        <p:nvSpPr>
          <p:cNvPr id="3" name="Espace réservé du contenu 2">
            <a:extLst>
              <a:ext uri="{FF2B5EF4-FFF2-40B4-BE49-F238E27FC236}">
                <a16:creationId xmlns:a16="http://schemas.microsoft.com/office/drawing/2014/main" id="{D6709414-51C6-F9AC-F495-EF5A4A32A3FB}"/>
              </a:ext>
            </a:extLst>
          </p:cNvPr>
          <p:cNvSpPr>
            <a:spLocks noGrp="1"/>
          </p:cNvSpPr>
          <p:nvPr>
            <p:ph idx="1"/>
          </p:nvPr>
        </p:nvSpPr>
        <p:spPr/>
        <p:txBody>
          <a:bodyPr rtlCol="0">
            <a:normAutofit/>
          </a:bodyPr>
          <a:lstStyle/>
          <a:p>
            <a:pPr eaLnBrk="1" fontAlgn="auto" hangingPunct="1">
              <a:spcAft>
                <a:spcPts val="0"/>
              </a:spcAft>
              <a:defRPr/>
            </a:pPr>
            <a:r>
              <a:rPr lang="fr-FR" sz="1800" dirty="0"/>
              <a:t>Etape par étape, mettre en place un mode de management situationnel commence par :</a:t>
            </a:r>
          </a:p>
          <a:p>
            <a:pPr eaLnBrk="1" fontAlgn="auto" hangingPunct="1">
              <a:spcAft>
                <a:spcPts val="0"/>
              </a:spcAft>
              <a:defRPr/>
            </a:pPr>
            <a:r>
              <a:rPr lang="fr-FR" sz="1800" b="1" dirty="0"/>
              <a:t>Catégoriser la maturité professionnelle de ses collaborateurs :</a:t>
            </a:r>
            <a:endParaRPr lang="fr-FR" sz="1800" dirty="0"/>
          </a:p>
          <a:p>
            <a:pPr lvl="1" eaLnBrk="1" fontAlgn="auto" hangingPunct="1">
              <a:spcAft>
                <a:spcPts val="0"/>
              </a:spcAft>
              <a:defRPr/>
            </a:pPr>
            <a:r>
              <a:rPr lang="fr-FR" sz="1600" dirty="0"/>
              <a:t>Maturité professionnelle faible : peu de compétences métier et peu de motivation</a:t>
            </a:r>
          </a:p>
          <a:p>
            <a:pPr lvl="1" eaLnBrk="1" fontAlgn="auto" hangingPunct="1">
              <a:spcAft>
                <a:spcPts val="0"/>
              </a:spcAft>
              <a:defRPr/>
            </a:pPr>
            <a:r>
              <a:rPr lang="fr-FR" sz="1600" dirty="0"/>
              <a:t>Maturité professionnelle moyen-faible : malgré un manque de connaissance, la personne est très impliquée, a envie d’apprendre et de progresser</a:t>
            </a:r>
          </a:p>
          <a:p>
            <a:pPr lvl="1" eaLnBrk="1" fontAlgn="auto" hangingPunct="1">
              <a:spcAft>
                <a:spcPts val="0"/>
              </a:spcAft>
              <a:defRPr/>
            </a:pPr>
            <a:r>
              <a:rPr lang="fr-FR" sz="1600" dirty="0"/>
              <a:t>Maturité professionnelle moyen-élevée : un bon niveau de savoir-faire mais peu de motivation</a:t>
            </a:r>
          </a:p>
          <a:p>
            <a:pPr lvl="1" eaLnBrk="1" fontAlgn="auto" hangingPunct="1">
              <a:spcAft>
                <a:spcPts val="0"/>
              </a:spcAft>
              <a:defRPr/>
            </a:pPr>
            <a:r>
              <a:rPr lang="fr-FR" sz="1600" dirty="0"/>
              <a:t>Maturité professionnelle élevée : un collaborateur à la fois impliqué et compétent</a:t>
            </a:r>
          </a:p>
          <a:p>
            <a:pPr eaLnBrk="1" fontAlgn="auto" hangingPunct="1">
              <a:spcAft>
                <a:spcPts val="0"/>
              </a:spcAft>
              <a:defRPr/>
            </a:pPr>
            <a:endParaRPr lang="fr-FR" sz="16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CEC24D-7BEF-916E-58DB-C5E998B651F7}"/>
              </a:ext>
            </a:extLst>
          </p:cNvPr>
          <p:cNvSpPr>
            <a:spLocks noGrp="1"/>
          </p:cNvSpPr>
          <p:nvPr>
            <p:ph type="title"/>
          </p:nvPr>
        </p:nvSpPr>
        <p:spPr>
          <a:xfrm>
            <a:off x="539750" y="763588"/>
            <a:ext cx="8089900" cy="1293812"/>
          </a:xfrm>
        </p:spPr>
        <p:txBody>
          <a:bodyPr/>
          <a:lstStyle/>
          <a:p>
            <a:pPr algn="l" eaLnBrk="1" fontAlgn="auto" hangingPunct="1">
              <a:spcAft>
                <a:spcPts val="0"/>
              </a:spcAft>
              <a:defRPr/>
            </a:pPr>
            <a:r>
              <a:rPr lang="fr-FR" sz="2800" dirty="0"/>
              <a:t>Méthodologie</a:t>
            </a:r>
            <a:endParaRPr lang="fr-FR" dirty="0"/>
          </a:p>
        </p:txBody>
      </p:sp>
      <p:sp>
        <p:nvSpPr>
          <p:cNvPr id="3" name="Espace réservé du contenu 2">
            <a:extLst>
              <a:ext uri="{FF2B5EF4-FFF2-40B4-BE49-F238E27FC236}">
                <a16:creationId xmlns:a16="http://schemas.microsoft.com/office/drawing/2014/main" id="{2CFD3113-1F55-92FB-786C-2809B75CB986}"/>
              </a:ext>
            </a:extLst>
          </p:cNvPr>
          <p:cNvSpPr>
            <a:spLocks noGrp="1"/>
          </p:cNvSpPr>
          <p:nvPr>
            <p:ph idx="1"/>
          </p:nvPr>
        </p:nvSpPr>
        <p:spPr/>
        <p:txBody>
          <a:bodyPr rtlCol="0">
            <a:normAutofit/>
          </a:bodyPr>
          <a:lstStyle/>
          <a:p>
            <a:pPr eaLnBrk="1" fontAlgn="auto" hangingPunct="1">
              <a:spcAft>
                <a:spcPts val="0"/>
              </a:spcAft>
              <a:defRPr/>
            </a:pPr>
            <a:r>
              <a:rPr lang="fr-FR" sz="1650" dirty="0"/>
              <a:t>Pour ce faire, deux mécanismes permettent d’identifier le niveau de maturité des membres de son équipe :</a:t>
            </a:r>
          </a:p>
          <a:p>
            <a:pPr eaLnBrk="1" fontAlgn="auto" hangingPunct="1">
              <a:spcAft>
                <a:spcPts val="0"/>
              </a:spcAft>
              <a:defRPr/>
            </a:pPr>
            <a:endParaRPr lang="fr-FR" sz="1650" dirty="0"/>
          </a:p>
          <a:p>
            <a:pPr marL="342900" indent="-342900" eaLnBrk="1" fontAlgn="auto" hangingPunct="1">
              <a:spcAft>
                <a:spcPts val="0"/>
              </a:spcAft>
              <a:buFont typeface="+mj-lt"/>
              <a:buAutoNum type="arabicPeriod"/>
              <a:defRPr/>
            </a:pPr>
            <a:r>
              <a:rPr lang="fr-FR" sz="1650" dirty="0"/>
              <a:t> l’observation </a:t>
            </a:r>
          </a:p>
          <a:p>
            <a:pPr marL="342900" indent="-342900" eaLnBrk="1" fontAlgn="auto" hangingPunct="1">
              <a:spcAft>
                <a:spcPts val="0"/>
              </a:spcAft>
              <a:buFont typeface="+mj-lt"/>
              <a:buAutoNum type="arabicPeriod"/>
              <a:defRPr/>
            </a:pPr>
            <a:r>
              <a:rPr lang="fr-FR" sz="1650" dirty="0"/>
              <a:t> l’analyse des projets déjà réalisés.</a:t>
            </a:r>
          </a:p>
          <a:p>
            <a:pPr eaLnBrk="1" fontAlgn="auto" hangingPunct="1">
              <a:spcAft>
                <a:spcPts val="0"/>
              </a:spcAft>
              <a:defRPr/>
            </a:pPr>
            <a:endParaRPr lang="fr-FR" sz="16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B9DFA-F4B4-D973-E99E-D0983C0E3515}"/>
              </a:ext>
            </a:extLst>
          </p:cNvPr>
          <p:cNvSpPr>
            <a:spLocks noGrp="1"/>
          </p:cNvSpPr>
          <p:nvPr>
            <p:ph type="title"/>
          </p:nvPr>
        </p:nvSpPr>
        <p:spPr>
          <a:xfrm>
            <a:off x="468313" y="836613"/>
            <a:ext cx="8207375" cy="1293812"/>
          </a:xfrm>
        </p:spPr>
        <p:txBody>
          <a:bodyPr/>
          <a:lstStyle/>
          <a:p>
            <a:pPr algn="l" eaLnBrk="1" fontAlgn="auto" hangingPunct="1">
              <a:spcAft>
                <a:spcPts val="0"/>
              </a:spcAft>
              <a:defRPr/>
            </a:pPr>
            <a:r>
              <a:rPr lang="fr-FR" b="1" dirty="0"/>
              <a:t>adapter son style de management à cette catégorisation </a:t>
            </a:r>
            <a:endParaRPr lang="fr-FR" dirty="0"/>
          </a:p>
        </p:txBody>
      </p:sp>
      <p:sp>
        <p:nvSpPr>
          <p:cNvPr id="3" name="Espace réservé du contenu 2">
            <a:extLst>
              <a:ext uri="{FF2B5EF4-FFF2-40B4-BE49-F238E27FC236}">
                <a16:creationId xmlns:a16="http://schemas.microsoft.com/office/drawing/2014/main" id="{F3E8F50B-E6B1-0296-B313-F1C5820BAA15}"/>
              </a:ext>
            </a:extLst>
          </p:cNvPr>
          <p:cNvSpPr>
            <a:spLocks noGrp="1"/>
          </p:cNvSpPr>
          <p:nvPr>
            <p:ph idx="1"/>
          </p:nvPr>
        </p:nvSpPr>
        <p:spPr/>
        <p:txBody>
          <a:bodyPr rtlCol="0">
            <a:normAutofit/>
          </a:bodyPr>
          <a:lstStyle/>
          <a:p>
            <a:pPr eaLnBrk="1" fontAlgn="auto" hangingPunct="1">
              <a:spcAft>
                <a:spcPts val="0"/>
              </a:spcAft>
              <a:defRPr/>
            </a:pPr>
            <a:endParaRPr lang="fr-FR" sz="1650" dirty="0"/>
          </a:p>
          <a:p>
            <a:pPr marL="742950" lvl="1" indent="-285750" eaLnBrk="1" fontAlgn="auto" hangingPunct="1">
              <a:lnSpc>
                <a:spcPct val="107000"/>
              </a:lnSpc>
              <a:spcAft>
                <a:spcPts val="800"/>
              </a:spcAft>
              <a:buSzPts val="1000"/>
              <a:buFont typeface="Courier New" panose="02070309020205020404" pitchFamily="49" charset="0"/>
              <a:buChar char="o"/>
              <a:tabLst>
                <a:tab pos="914400" algn="l"/>
              </a:tabLst>
              <a:defRPr/>
            </a:pPr>
            <a:r>
              <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Le management directif </a:t>
            </a:r>
            <a:r>
              <a:rPr lang="fr-FR" sz="1600" dirty="0">
                <a:latin typeface="Calibri" panose="020F0502020204030204" pitchFamily="34" charset="0"/>
                <a:ea typeface="Calibri" panose="020F0502020204030204" pitchFamily="34" charset="0"/>
                <a:cs typeface="Times New Roman" panose="02020603050405020304" pitchFamily="18" charset="0"/>
              </a:rPr>
              <a:t>implique une présence quasi quotidienne du manager et un suivi précis. </a:t>
            </a:r>
          </a:p>
          <a:p>
            <a:pPr marL="742950" lvl="1" indent="-285750" eaLnBrk="1" fontAlgn="auto" hangingPunct="1">
              <a:lnSpc>
                <a:spcPct val="107000"/>
              </a:lnSpc>
              <a:spcAft>
                <a:spcPts val="800"/>
              </a:spcAft>
              <a:buSzPts val="1000"/>
              <a:buFont typeface="Courier New" panose="02070309020205020404" pitchFamily="49" charset="0"/>
              <a:buChar char="o"/>
              <a:tabLst>
                <a:tab pos="914400" algn="l"/>
              </a:tabLst>
              <a:defRPr/>
            </a:pPr>
            <a:r>
              <a:rPr lang="fr-FR" sz="1600" dirty="0">
                <a:latin typeface="Calibri" panose="020F0502020204030204" pitchFamily="34" charset="0"/>
                <a:ea typeface="Calibri" panose="020F0502020204030204" pitchFamily="34" charset="0"/>
                <a:cs typeface="Times New Roman" panose="02020603050405020304" pitchFamily="18" charset="0"/>
              </a:rPr>
              <a:t>Les tâches données doivent être factuelles, listées, analysables quantitativement et données dans le cadre d’un rétro-planning construit. </a:t>
            </a:r>
          </a:p>
          <a:p>
            <a:pPr marL="742950" lvl="1" indent="-285750" eaLnBrk="1" fontAlgn="auto" hangingPunct="1">
              <a:lnSpc>
                <a:spcPct val="107000"/>
              </a:lnSpc>
              <a:spcAft>
                <a:spcPts val="800"/>
              </a:spcAft>
              <a:buSzPts val="1000"/>
              <a:buFont typeface="Courier New" panose="02070309020205020404" pitchFamily="49" charset="0"/>
              <a:buChar char="o"/>
              <a:tabLst>
                <a:tab pos="914400" algn="l"/>
              </a:tabLst>
              <a:defRPr/>
            </a:pPr>
            <a:r>
              <a:rPr lang="fr-FR" sz="1600" dirty="0">
                <a:latin typeface="Calibri" panose="020F0502020204030204" pitchFamily="34" charset="0"/>
                <a:ea typeface="Calibri" panose="020F0502020204030204" pitchFamily="34" charset="0"/>
                <a:cs typeface="Times New Roman" panose="02020603050405020304" pitchFamily="18" charset="0"/>
              </a:rPr>
              <a:t>Des contrôles réguliers doivent être mis en place.</a:t>
            </a:r>
          </a:p>
          <a:p>
            <a:pPr marL="742950" lvl="1" indent="-285750" eaLnBrk="1" fontAlgn="auto" hangingPunct="1">
              <a:lnSpc>
                <a:spcPct val="107000"/>
              </a:lnSpc>
              <a:spcAft>
                <a:spcPts val="800"/>
              </a:spcAft>
              <a:buSzPts val="1000"/>
              <a:buFont typeface="Courier New" panose="02070309020205020404" pitchFamily="49" charset="0"/>
              <a:buChar char="o"/>
              <a:tabLst>
                <a:tab pos="914400" algn="l"/>
              </a:tabLst>
              <a:defRPr/>
            </a:pP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dirty="0">
                <a:latin typeface="Calibri" panose="020F0502020204030204" pitchFamily="34" charset="0"/>
                <a:ea typeface="Calibri" panose="020F0502020204030204" pitchFamily="34" charset="0"/>
                <a:cs typeface="Times New Roman" panose="02020603050405020304" pitchFamily="18" charset="0"/>
              </a:rPr>
              <a:t>Remarque : parfois un collaborateur non motivé l’est justement à cause d’un manque de responsabilité ou d’autonomie. </a:t>
            </a:r>
          </a:p>
          <a:p>
            <a:pPr marL="742950" lvl="1" indent="-285750" eaLnBrk="1" fontAlgn="auto" hangingPunct="1">
              <a:lnSpc>
                <a:spcPct val="107000"/>
              </a:lnSpc>
              <a:spcAft>
                <a:spcPts val="800"/>
              </a:spcAft>
              <a:buSzPts val="1000"/>
              <a:buFont typeface="Courier New" panose="02070309020205020404" pitchFamily="49" charset="0"/>
              <a:buChar char="o"/>
              <a:tabLst>
                <a:tab pos="914400" algn="l"/>
              </a:tabLst>
              <a:defRPr/>
            </a:pPr>
            <a:r>
              <a:rPr lang="fr-FR" sz="1600" dirty="0">
                <a:latin typeface="Calibri" panose="020F0502020204030204" pitchFamily="34" charset="0"/>
                <a:ea typeface="Calibri" panose="020F0502020204030204" pitchFamily="34" charset="0"/>
                <a:cs typeface="Times New Roman" panose="02020603050405020304" pitchFamily="18" charset="0"/>
              </a:rPr>
              <a:t>Dans ces cas-là, le manager devra tester sur des petits projets une délégation plus forte et analyser si l’implication change. </a:t>
            </a:r>
          </a:p>
          <a:p>
            <a:pPr eaLnBrk="1" fontAlgn="auto" hangingPunct="1">
              <a:spcAft>
                <a:spcPts val="0"/>
              </a:spcAft>
              <a:defRPr/>
            </a:pPr>
            <a:endParaRPr lang="fr-FR" sz="1650" dirty="0"/>
          </a:p>
        </p:txBody>
      </p:sp>
      <p:sp>
        <p:nvSpPr>
          <p:cNvPr id="4" name="Parchemin horizontal 3">
            <a:extLst>
              <a:ext uri="{FF2B5EF4-FFF2-40B4-BE49-F238E27FC236}">
                <a16:creationId xmlns:a16="http://schemas.microsoft.com/office/drawing/2014/main" id="{35A27854-5E29-9CE8-47F8-01FA82FFCB36}"/>
              </a:ext>
            </a:extLst>
          </p:cNvPr>
          <p:cNvSpPr/>
          <p:nvPr/>
        </p:nvSpPr>
        <p:spPr>
          <a:xfrm>
            <a:off x="1763713" y="5732463"/>
            <a:ext cx="7056437" cy="649287"/>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marL="800100" lvl="2" eaLnBrk="1" hangingPunct="1">
              <a:lnSpc>
                <a:spcPct val="107000"/>
              </a:lnSpc>
              <a:spcAft>
                <a:spcPts val="800"/>
              </a:spcAft>
              <a:buSzPts val="1000"/>
              <a:tabLst>
                <a:tab pos="914400" algn="l"/>
              </a:tabLst>
              <a:defRPr/>
            </a:pPr>
            <a:r>
              <a:rPr lang="fr-FR" sz="1450" dirty="0">
                <a:latin typeface="Calibri" panose="020F0502020204030204" pitchFamily="34" charset="0"/>
                <a:ea typeface="Calibri" panose="020F0502020204030204" pitchFamily="34" charset="0"/>
                <a:cs typeface="Times New Roman" panose="02020603050405020304" pitchFamily="18" charset="0"/>
              </a:rPr>
              <a:t>Auquel cas, son mode de management devra glisser vers un mode </a:t>
            </a:r>
            <a:r>
              <a:rPr lang="fr-FR" sz="1450" b="1" dirty="0">
                <a:latin typeface="Calibri" panose="020F0502020204030204" pitchFamily="34" charset="0"/>
                <a:ea typeface="Calibri" panose="020F0502020204030204" pitchFamily="34" charset="0"/>
                <a:cs typeface="Times New Roman" panose="02020603050405020304" pitchFamily="18" charset="0"/>
              </a:rPr>
              <a:t>participatif.</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FBE44F-FE2C-A7A5-A853-8F3C08BCC5B5}"/>
              </a:ext>
            </a:extLst>
          </p:cNvPr>
          <p:cNvSpPr>
            <a:spLocks noGrp="1"/>
          </p:cNvSpPr>
          <p:nvPr>
            <p:ph type="title"/>
          </p:nvPr>
        </p:nvSpPr>
        <p:spPr>
          <a:xfrm>
            <a:off x="250825" y="763588"/>
            <a:ext cx="8378825" cy="1293812"/>
          </a:xfrm>
        </p:spPr>
        <p:txBody>
          <a:bodyPr/>
          <a:lstStyle/>
          <a:p>
            <a:pPr algn="l" eaLnBrk="1" fontAlgn="auto" hangingPunct="1">
              <a:spcAft>
                <a:spcPts val="0"/>
              </a:spcAft>
              <a:defRPr/>
            </a:pPr>
            <a:r>
              <a:rPr lang="fr-FR" sz="2400" dirty="0"/>
              <a:t>Méthodologie</a:t>
            </a:r>
          </a:p>
        </p:txBody>
      </p:sp>
      <p:sp>
        <p:nvSpPr>
          <p:cNvPr id="3" name="Espace réservé du contenu 2">
            <a:extLst>
              <a:ext uri="{FF2B5EF4-FFF2-40B4-BE49-F238E27FC236}">
                <a16:creationId xmlns:a16="http://schemas.microsoft.com/office/drawing/2014/main" id="{447FEAA7-3D28-566B-74A0-AA31EF8CD67C}"/>
              </a:ext>
            </a:extLst>
          </p:cNvPr>
          <p:cNvSpPr>
            <a:spLocks noGrp="1"/>
          </p:cNvSpPr>
          <p:nvPr>
            <p:ph idx="1"/>
          </p:nvPr>
        </p:nvSpPr>
        <p:spPr>
          <a:xfrm>
            <a:off x="514350" y="1916113"/>
            <a:ext cx="8115300" cy="4302125"/>
          </a:xfrm>
        </p:spPr>
        <p:txBody>
          <a:bodyPr rtlCol="0">
            <a:normAutofit/>
          </a:bodyPr>
          <a:lstStyle/>
          <a:p>
            <a:pPr marL="171450" lvl="1" eaLnBrk="1" fontAlgn="auto" hangingPunct="1">
              <a:spcBef>
                <a:spcPts val="750"/>
              </a:spcBef>
              <a:spcAft>
                <a:spcPts val="0"/>
              </a:spcAft>
              <a:defRPr/>
            </a:pPr>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171450" lvl="1" eaLnBrk="1" fontAlgn="auto" hangingPunct="1">
              <a:spcBef>
                <a:spcPts val="750"/>
              </a:spcBef>
              <a:spcAft>
                <a:spcPts val="0"/>
              </a:spcAft>
              <a:defRPr/>
            </a:pPr>
            <a:r>
              <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Le management persuasif </a:t>
            </a:r>
            <a:r>
              <a:rPr lang="fr-FR" sz="1600" dirty="0">
                <a:latin typeface="Calibri" panose="020F0502020204030204" pitchFamily="34" charset="0"/>
                <a:ea typeface="Calibri" panose="020F0502020204030204" pitchFamily="34" charset="0"/>
                <a:cs typeface="Times New Roman" panose="02020603050405020304" pitchFamily="18" charset="0"/>
              </a:rPr>
              <a:t>se définit également par une faible autonomie mais un accompagnement pédagogique fort :</a:t>
            </a:r>
          </a:p>
          <a:p>
            <a:pPr marL="171450" lvl="1" eaLnBrk="1" fontAlgn="auto" hangingPunct="1">
              <a:spcBef>
                <a:spcPts val="750"/>
              </a:spcBef>
              <a:spcAft>
                <a:spcPts val="0"/>
              </a:spcAft>
              <a:defRPr/>
            </a:pPr>
            <a:r>
              <a:rPr lang="fr-FR" sz="1600" dirty="0">
                <a:latin typeface="Calibri" panose="020F0502020204030204" pitchFamily="34" charset="0"/>
                <a:ea typeface="Calibri" panose="020F0502020204030204" pitchFamily="34" charset="0"/>
                <a:cs typeface="Times New Roman" panose="02020603050405020304" pitchFamily="18" charset="0"/>
              </a:rPr>
              <a:t> le manager va prendre le temps d’expliquer le contexte et les objectifs d’un projet,</a:t>
            </a:r>
          </a:p>
          <a:p>
            <a:pPr marL="171450" lvl="1" eaLnBrk="1" fontAlgn="auto" hangingPunct="1">
              <a:spcBef>
                <a:spcPts val="750"/>
              </a:spcBef>
              <a:spcAft>
                <a:spcPts val="0"/>
              </a:spcAft>
              <a:defRPr/>
            </a:pPr>
            <a:r>
              <a:rPr lang="fr-FR" sz="1600" dirty="0">
                <a:latin typeface="Calibri" panose="020F0502020204030204" pitchFamily="34" charset="0"/>
                <a:ea typeface="Calibri" panose="020F0502020204030204" pitchFamily="34" charset="0"/>
                <a:cs typeface="Times New Roman" panose="02020603050405020304" pitchFamily="18" charset="0"/>
              </a:rPr>
              <a:t> va accompagner le collaborateur dans sa montée en compétences. </a:t>
            </a:r>
          </a:p>
          <a:p>
            <a:pPr marL="171450" lvl="1" eaLnBrk="1" fontAlgn="auto" hangingPunct="1">
              <a:spcBef>
                <a:spcPts val="750"/>
              </a:spcBef>
              <a:spcAft>
                <a:spcPts val="0"/>
              </a:spcAft>
              <a:defRPr/>
            </a:pPr>
            <a:r>
              <a:rPr lang="fr-FR" sz="1600" dirty="0">
                <a:latin typeface="Calibri" panose="020F0502020204030204" pitchFamily="34" charset="0"/>
                <a:ea typeface="Calibri" panose="020F0502020204030204" pitchFamily="34" charset="0"/>
                <a:cs typeface="Times New Roman" panose="02020603050405020304" pitchFamily="18" charset="0"/>
              </a:rPr>
              <a:t>Le suivi doit être également fréquent.</a:t>
            </a:r>
          </a:p>
          <a:p>
            <a:pPr eaLnBrk="1" fontAlgn="auto" hangingPunct="1">
              <a:spcAft>
                <a:spcPts val="0"/>
              </a:spcAft>
              <a:defRPr/>
            </a:pPr>
            <a:endParaRPr lang="fr-FR" sz="16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740EC-C7E5-63C4-D72E-C479A3E31399}"/>
              </a:ext>
            </a:extLst>
          </p:cNvPr>
          <p:cNvSpPr>
            <a:spLocks noGrp="1"/>
          </p:cNvSpPr>
          <p:nvPr>
            <p:ph type="title"/>
          </p:nvPr>
        </p:nvSpPr>
        <p:spPr>
          <a:xfrm>
            <a:off x="323850" y="763588"/>
            <a:ext cx="8305800" cy="1293812"/>
          </a:xfrm>
        </p:spPr>
        <p:txBody>
          <a:bodyPr/>
          <a:lstStyle/>
          <a:p>
            <a:pPr algn="l" eaLnBrk="1" fontAlgn="auto" hangingPunct="1">
              <a:spcAft>
                <a:spcPts val="0"/>
              </a:spcAft>
              <a:defRPr/>
            </a:pPr>
            <a:r>
              <a:rPr lang="fr-FR" sz="2400" dirty="0"/>
              <a:t>Méthodologie</a:t>
            </a:r>
          </a:p>
        </p:txBody>
      </p:sp>
      <p:sp>
        <p:nvSpPr>
          <p:cNvPr id="3" name="Espace réservé du contenu 2">
            <a:extLst>
              <a:ext uri="{FF2B5EF4-FFF2-40B4-BE49-F238E27FC236}">
                <a16:creationId xmlns:a16="http://schemas.microsoft.com/office/drawing/2014/main" id="{D5AB0AD2-6F4F-E372-C9B4-D7E31E029A62}"/>
              </a:ext>
            </a:extLst>
          </p:cNvPr>
          <p:cNvSpPr>
            <a:spLocks noGrp="1"/>
          </p:cNvSpPr>
          <p:nvPr>
            <p:ph idx="1"/>
          </p:nvPr>
        </p:nvSpPr>
        <p:spPr/>
        <p:txBody>
          <a:bodyPr rtlCol="0">
            <a:normAutofit/>
          </a:bodyPr>
          <a:lstStyle/>
          <a:p>
            <a:pPr marL="742950" lvl="1" indent="-285750" eaLnBrk="1" fontAlgn="auto" hangingPunct="1">
              <a:lnSpc>
                <a:spcPct val="107000"/>
              </a:lnSpc>
              <a:spcAft>
                <a:spcPts val="800"/>
              </a:spcAft>
              <a:buSzPts val="1000"/>
              <a:buFont typeface="Courier New" panose="02070309020205020404" pitchFamily="49" charset="0"/>
              <a:buChar char="o"/>
              <a:tabLst>
                <a:tab pos="914400" algn="l"/>
              </a:tabLst>
              <a:defRPr/>
            </a:pPr>
            <a:r>
              <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Le management participatif </a:t>
            </a:r>
            <a:r>
              <a:rPr lang="fr-FR" sz="1600" dirty="0">
                <a:latin typeface="Calibri" panose="020F0502020204030204" pitchFamily="34" charset="0"/>
                <a:ea typeface="Calibri" panose="020F0502020204030204" pitchFamily="34" charset="0"/>
                <a:cs typeface="Times New Roman" panose="02020603050405020304" pitchFamily="18" charset="0"/>
              </a:rPr>
              <a:t>laisse de l’autonomie à la personne </a:t>
            </a:r>
          </a:p>
          <a:p>
            <a:pPr marL="1085850" lvl="2" indent="-285750" eaLnBrk="1" fontAlgn="auto" hangingPunct="1">
              <a:lnSpc>
                <a:spcPct val="107000"/>
              </a:lnSpc>
              <a:spcAft>
                <a:spcPts val="800"/>
              </a:spcAft>
              <a:buSzPts val="1000"/>
              <a:buFont typeface="Courier New" panose="02070309020205020404" pitchFamily="49" charset="0"/>
              <a:buChar char="o"/>
              <a:tabLst>
                <a:tab pos="914400" algn="l"/>
              </a:tabLst>
              <a:defRPr/>
            </a:pPr>
            <a:r>
              <a:rPr lang="fr-FR" sz="1450" dirty="0">
                <a:latin typeface="Calibri" panose="020F0502020204030204" pitchFamily="34" charset="0"/>
                <a:ea typeface="Calibri" panose="020F0502020204030204" pitchFamily="34" charset="0"/>
                <a:cs typeface="Times New Roman" panose="02020603050405020304" pitchFamily="18" charset="0"/>
              </a:rPr>
              <a:t>et surtout l’associe à la prise de décision.</a:t>
            </a:r>
          </a:p>
          <a:p>
            <a:pPr marL="742950" lvl="1" indent="-285750" eaLnBrk="1" fontAlgn="auto" hangingPunct="1">
              <a:lnSpc>
                <a:spcPct val="107000"/>
              </a:lnSpc>
              <a:spcAft>
                <a:spcPts val="800"/>
              </a:spcAft>
              <a:buSzPts val="1000"/>
              <a:buFont typeface="Courier New" panose="02070309020205020404" pitchFamily="49" charset="0"/>
              <a:buChar char="o"/>
              <a:tabLst>
                <a:tab pos="914400" algn="l"/>
              </a:tabLst>
              <a:defRPr/>
            </a:pPr>
            <a:r>
              <a:rPr lang="fr-FR" sz="1600" dirty="0">
                <a:latin typeface="Calibri" panose="020F0502020204030204" pitchFamily="34" charset="0"/>
                <a:ea typeface="Calibri" panose="020F0502020204030204" pitchFamily="34" charset="0"/>
                <a:cs typeface="Times New Roman" panose="02020603050405020304" pitchFamily="18" charset="0"/>
              </a:rPr>
              <a:t>Enfin, </a:t>
            </a:r>
            <a:r>
              <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le  management délégatif </a:t>
            </a:r>
            <a:r>
              <a:rPr lang="fr-FR" sz="1600" dirty="0">
                <a:latin typeface="Calibri" panose="020F0502020204030204" pitchFamily="34" charset="0"/>
                <a:ea typeface="Calibri" panose="020F0502020204030204" pitchFamily="34" charset="0"/>
                <a:cs typeface="Times New Roman" panose="02020603050405020304" pitchFamily="18" charset="0"/>
              </a:rPr>
              <a:t>place la prise de décision chez le collaborateur qui devra juste informer son manager de la situation.</a:t>
            </a:r>
          </a:p>
          <a:p>
            <a:pPr marL="1085850" lvl="2" indent="-285750" eaLnBrk="1" fontAlgn="auto" hangingPunct="1">
              <a:lnSpc>
                <a:spcPct val="107000"/>
              </a:lnSpc>
              <a:spcAft>
                <a:spcPts val="800"/>
              </a:spcAft>
              <a:buSzPts val="1000"/>
              <a:buFont typeface="Courier New" panose="02070309020205020404" pitchFamily="49" charset="0"/>
              <a:buChar char="o"/>
              <a:tabLst>
                <a:tab pos="914400" algn="l"/>
              </a:tabLst>
              <a:defRPr/>
            </a:pPr>
            <a:r>
              <a:rPr lang="fr-FR" sz="1450" dirty="0">
                <a:latin typeface="Calibri" panose="020F0502020204030204" pitchFamily="34" charset="0"/>
                <a:ea typeface="Calibri" panose="020F0502020204030204" pitchFamily="34" charset="0"/>
                <a:cs typeface="Times New Roman" panose="02020603050405020304" pitchFamily="18" charset="0"/>
              </a:rPr>
              <a:t> Le contrôle se fait ici en phase finale voire après la réalisation d’une tâche.</a:t>
            </a:r>
          </a:p>
          <a:p>
            <a:pPr eaLnBrk="1" fontAlgn="auto" hangingPunct="1">
              <a:spcAft>
                <a:spcPts val="0"/>
              </a:spcAft>
              <a:defRPr/>
            </a:pPr>
            <a:endParaRPr lang="fr-FR" sz="16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5ACA08-B2AE-3CE0-180F-3A77E264198A}"/>
              </a:ext>
            </a:extLst>
          </p:cNvPr>
          <p:cNvSpPr>
            <a:spLocks noGrp="1"/>
          </p:cNvSpPr>
          <p:nvPr>
            <p:ph type="title"/>
          </p:nvPr>
        </p:nvSpPr>
        <p:spPr>
          <a:xfrm>
            <a:off x="179388" y="763588"/>
            <a:ext cx="8450262" cy="1293812"/>
          </a:xfrm>
        </p:spPr>
        <p:txBody>
          <a:bodyPr/>
          <a:lstStyle/>
          <a:p>
            <a:pPr algn="l" eaLnBrk="1" fontAlgn="auto" hangingPunct="1">
              <a:spcAft>
                <a:spcPts val="0"/>
              </a:spcAft>
              <a:defRPr/>
            </a:pPr>
            <a:r>
              <a:rPr lang="fr-FR" sz="2800" dirty="0">
                <a:latin typeface="Calibri" panose="020F0502020204030204" pitchFamily="34" charset="0"/>
                <a:ea typeface="Calibri" panose="020F0502020204030204" pitchFamily="34" charset="0"/>
                <a:cs typeface="Times New Roman" panose="02020603050405020304" pitchFamily="18" charset="0"/>
              </a:rPr>
              <a:t>Les bienfaits du management situationnel</a:t>
            </a:r>
            <a:br>
              <a:rPr lang="fr-FR" sz="2800" dirty="0">
                <a:latin typeface="Calibri" panose="020F0502020204030204" pitchFamily="34" charset="0"/>
                <a:ea typeface="Calibri" panose="020F0502020204030204" pitchFamily="34" charset="0"/>
                <a:cs typeface="Times New Roman" panose="02020603050405020304" pitchFamily="18" charset="0"/>
              </a:rPr>
            </a:br>
            <a:endParaRPr lang="fr-FR" sz="2800" dirty="0"/>
          </a:p>
        </p:txBody>
      </p:sp>
      <p:sp>
        <p:nvSpPr>
          <p:cNvPr id="3" name="Espace réservé du contenu 2">
            <a:extLst>
              <a:ext uri="{FF2B5EF4-FFF2-40B4-BE49-F238E27FC236}">
                <a16:creationId xmlns:a16="http://schemas.microsoft.com/office/drawing/2014/main" id="{D46E2F1A-84F9-6C47-4300-0C30CBA4AE95}"/>
              </a:ext>
            </a:extLst>
          </p:cNvPr>
          <p:cNvSpPr>
            <a:spLocks noGrp="1"/>
          </p:cNvSpPr>
          <p:nvPr>
            <p:ph idx="1"/>
          </p:nvPr>
        </p:nvSpPr>
        <p:spPr/>
        <p:txBody>
          <a:bodyPr rtlCol="0">
            <a:normAutofit/>
          </a:bodyPr>
          <a:lstStyle/>
          <a:p>
            <a:pPr marL="342900" indent="-342900" eaLnBrk="1" fontAlgn="auto" hangingPunct="1">
              <a:lnSpc>
                <a:spcPct val="107000"/>
              </a:lnSpc>
              <a:spcAft>
                <a:spcPts val="800"/>
              </a:spcAft>
              <a:buSzPts val="1000"/>
              <a:buFont typeface="Symbol" panose="05050102010706020507" pitchFamily="18" charset="2"/>
              <a:buChar char=""/>
              <a:tabLst>
                <a:tab pos="457200" algn="l"/>
              </a:tabLst>
              <a:defRPr/>
            </a:pPr>
            <a:r>
              <a:rPr lang="fr-FR" sz="1800" dirty="0">
                <a:latin typeface="Calibri" panose="020F0502020204030204" pitchFamily="34" charset="0"/>
                <a:ea typeface="Calibri" panose="020F0502020204030204" pitchFamily="34" charset="0"/>
                <a:cs typeface="Times New Roman" panose="02020603050405020304" pitchFamily="18" charset="0"/>
              </a:rPr>
              <a:t>Permet au manager d’être plus en phase avec chaque membre de son équipe.</a:t>
            </a:r>
          </a:p>
          <a:p>
            <a:pPr marL="342900" indent="-342900" eaLnBrk="1" fontAlgn="auto" hangingPunct="1">
              <a:lnSpc>
                <a:spcPct val="107000"/>
              </a:lnSpc>
              <a:spcAft>
                <a:spcPts val="800"/>
              </a:spcAft>
              <a:buSzPts val="1000"/>
              <a:buFont typeface="Symbol" panose="05050102010706020507" pitchFamily="18" charset="2"/>
              <a:buChar char=""/>
              <a:tabLst>
                <a:tab pos="457200" algn="l"/>
              </a:tabLst>
              <a:defRPr/>
            </a:pPr>
            <a:r>
              <a:rPr lang="fr-FR" sz="1800" dirty="0">
                <a:latin typeface="Calibri" panose="020F0502020204030204" pitchFamily="34" charset="0"/>
                <a:ea typeface="Calibri" panose="020F0502020204030204" pitchFamily="34" charset="0"/>
                <a:cs typeface="Times New Roman" panose="02020603050405020304" pitchFamily="18" charset="0"/>
              </a:rPr>
              <a:t>Permet d’autonomiser les collaborateurs en fonction de leurs compétences spécifiques.</a:t>
            </a:r>
          </a:p>
          <a:p>
            <a:pPr marL="1028700" lvl="2" indent="-342900" eaLnBrk="1" fontAlgn="auto" hangingPunct="1">
              <a:lnSpc>
                <a:spcPct val="107000"/>
              </a:lnSpc>
              <a:spcAft>
                <a:spcPts val="800"/>
              </a:spcAft>
              <a:buSzPts val="1000"/>
              <a:buFont typeface="Symbol" panose="05050102010706020507" pitchFamily="18" charset="2"/>
              <a:buChar char=""/>
              <a:tabLst>
                <a:tab pos="457200" algn="l"/>
              </a:tabLst>
              <a:defRPr/>
            </a:pPr>
            <a:r>
              <a:rPr lang="fr-FR" sz="1500" dirty="0">
                <a:latin typeface="Calibri" panose="020F0502020204030204" pitchFamily="34" charset="0"/>
                <a:ea typeface="Calibri" panose="020F0502020204030204" pitchFamily="34" charset="0"/>
                <a:cs typeface="Times New Roman" panose="02020603050405020304" pitchFamily="18" charset="0"/>
              </a:rPr>
              <a:t>C’est là que le manager récupère du temps de son investissement.</a:t>
            </a:r>
          </a:p>
          <a:p>
            <a:pPr marL="1028700" lvl="2" indent="-342900" eaLnBrk="1" fontAlgn="auto" hangingPunct="1">
              <a:lnSpc>
                <a:spcPct val="107000"/>
              </a:lnSpc>
              <a:spcAft>
                <a:spcPts val="800"/>
              </a:spcAft>
              <a:buSzPts val="1000"/>
              <a:buFont typeface="Symbol" panose="05050102010706020507" pitchFamily="18" charset="2"/>
              <a:buChar char=""/>
              <a:tabLst>
                <a:tab pos="457200" algn="l"/>
              </a:tabLst>
              <a:defRPr/>
            </a:pPr>
            <a:r>
              <a:rPr lang="fr-FR" sz="1500" dirty="0">
                <a:latin typeface="Calibri" panose="020F0502020204030204" pitchFamily="34" charset="0"/>
                <a:ea typeface="Calibri" panose="020F0502020204030204" pitchFamily="34" charset="0"/>
                <a:cs typeface="Times New Roman" panose="02020603050405020304" pitchFamily="18" charset="0"/>
              </a:rPr>
              <a:t>C’est aussi là que le client y gagne aussi, car l’équipe plus motivée répond mieux à l’objectif.</a:t>
            </a:r>
          </a:p>
          <a:p>
            <a:pPr marL="342900" indent="-342900" eaLnBrk="1" fontAlgn="auto" hangingPunct="1">
              <a:lnSpc>
                <a:spcPct val="107000"/>
              </a:lnSpc>
              <a:spcAft>
                <a:spcPts val="800"/>
              </a:spcAft>
              <a:buSzPts val="1000"/>
              <a:buFont typeface="Symbol" panose="05050102010706020507" pitchFamily="18" charset="2"/>
              <a:buChar char=""/>
              <a:tabLst>
                <a:tab pos="457200" algn="l"/>
              </a:tabLst>
              <a:defRPr/>
            </a:pPr>
            <a:r>
              <a:rPr lang="fr-FR" sz="1800" dirty="0">
                <a:latin typeface="Calibri" panose="020F0502020204030204" pitchFamily="34" charset="0"/>
                <a:ea typeface="Calibri" panose="020F0502020204030204" pitchFamily="34" charset="0"/>
                <a:cs typeface="Times New Roman" panose="02020603050405020304" pitchFamily="18" charset="0"/>
              </a:rPr>
              <a:t>Est un modèle de management souple, facile à mettre en place et réaliste puisqu’adapté à des situations concrètes.</a:t>
            </a:r>
          </a:p>
          <a:p>
            <a:pPr eaLnBrk="1" fontAlgn="auto" hangingPunct="1">
              <a:spcAft>
                <a:spcPts val="0"/>
              </a:spcAft>
              <a:defRPr/>
            </a:pPr>
            <a:endParaRPr lang="fr-FR"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B39278E-F448-B6B8-F0E9-3DA5A4D5B860}"/>
              </a:ext>
            </a:extLst>
          </p:cNvPr>
          <p:cNvSpPr>
            <a:spLocks noChangeArrowheads="1"/>
          </p:cNvSpPr>
          <p:nvPr/>
        </p:nvSpPr>
        <p:spPr bwMode="auto">
          <a:xfrm>
            <a:off x="381000" y="457200"/>
            <a:ext cx="8382000" cy="6019800"/>
          </a:xfrm>
          <a:prstGeom prst="rect">
            <a:avLst/>
          </a:prstGeom>
          <a:solidFill>
            <a:srgbClr val="C0C0C0"/>
          </a:solidFill>
          <a:ln w="2857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41987" name="Text Box 3">
            <a:extLst>
              <a:ext uri="{FF2B5EF4-FFF2-40B4-BE49-F238E27FC236}">
                <a16:creationId xmlns:a16="http://schemas.microsoft.com/office/drawing/2014/main" id="{6377B586-5F49-C8A2-3A60-26026729536F}"/>
              </a:ext>
            </a:extLst>
          </p:cNvPr>
          <p:cNvSpPr txBox="1">
            <a:spLocks noChangeArrowheads="1"/>
          </p:cNvSpPr>
          <p:nvPr/>
        </p:nvSpPr>
        <p:spPr bwMode="auto">
          <a:xfrm>
            <a:off x="762000" y="914400"/>
            <a:ext cx="7620000" cy="5116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446" tIns="44722" rIns="89446" bIns="44722">
            <a:spAutoFit/>
          </a:bodyPr>
          <a:lstStyle>
            <a:lvl1pPr defTabSz="893763">
              <a:defRPr>
                <a:solidFill>
                  <a:schemeClr val="tx1"/>
                </a:solidFill>
                <a:latin typeface="Arial" panose="020B0604020202020204" pitchFamily="34" charset="0"/>
              </a:defRPr>
            </a:lvl1pPr>
            <a:lvl2pPr marL="742950" indent="-285750" defTabSz="893763">
              <a:defRPr>
                <a:solidFill>
                  <a:schemeClr val="tx1"/>
                </a:solidFill>
                <a:latin typeface="Arial" panose="020B0604020202020204" pitchFamily="34" charset="0"/>
              </a:defRPr>
            </a:lvl2pPr>
            <a:lvl3pPr marL="1143000" indent="-228600" defTabSz="893763">
              <a:defRPr>
                <a:solidFill>
                  <a:schemeClr val="tx1"/>
                </a:solidFill>
                <a:latin typeface="Arial" panose="020B0604020202020204" pitchFamily="34" charset="0"/>
              </a:defRPr>
            </a:lvl3pPr>
            <a:lvl4pPr marL="1600200" indent="-228600" defTabSz="893763">
              <a:defRPr>
                <a:solidFill>
                  <a:schemeClr val="tx1"/>
                </a:solidFill>
                <a:latin typeface="Arial" panose="020B0604020202020204" pitchFamily="34" charset="0"/>
              </a:defRPr>
            </a:lvl4pPr>
            <a:lvl5pPr marL="2057400" indent="-228600" defTabSz="893763">
              <a:defRPr>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3600" b="1">
                <a:latin typeface="Times New Roman" panose="02020603050405020304" pitchFamily="18" charset="0"/>
              </a:rPr>
              <a:t>EXERCICE</a:t>
            </a:r>
          </a:p>
          <a:p>
            <a:pPr algn="ctr">
              <a:spcBef>
                <a:spcPct val="50000"/>
              </a:spcBef>
            </a:pPr>
            <a:endParaRPr lang="fr-FR" altLang="fr-FR" sz="3600" b="1">
              <a:latin typeface="Times New Roman" panose="02020603050405020304" pitchFamily="18" charset="0"/>
            </a:endParaRPr>
          </a:p>
          <a:p>
            <a:pPr>
              <a:spcBef>
                <a:spcPct val="50000"/>
              </a:spcBef>
            </a:pPr>
            <a:r>
              <a:rPr lang="fr-FR" altLang="fr-FR" sz="2400">
                <a:latin typeface="Times New Roman" panose="02020603050405020304" pitchFamily="18" charset="0"/>
              </a:rPr>
              <a:t>La page suivante vous présente des exemples de dialogues pour illustrer les 4 styles de management : S1, S2, S3 et S4.</a:t>
            </a:r>
          </a:p>
          <a:p>
            <a:pPr>
              <a:spcBef>
                <a:spcPct val="50000"/>
              </a:spcBef>
              <a:buFont typeface="Wingdings" panose="05000000000000000000" pitchFamily="2" charset="2"/>
              <a:buChar char="u"/>
            </a:pPr>
            <a:r>
              <a:rPr lang="fr-FR" altLang="fr-FR" sz="2400">
                <a:latin typeface="Times New Roman" panose="02020603050405020304" pitchFamily="18" charset="0"/>
              </a:rPr>
              <a:t> Identifier les principales caractéristiques des styles de management, définissez en un mot (Un nom, un adjectif…) le portrait-robot de chaque responsable</a:t>
            </a:r>
          </a:p>
          <a:p>
            <a:pPr>
              <a:spcBef>
                <a:spcPct val="50000"/>
              </a:spcBef>
              <a:buFont typeface="Wingdings" panose="05000000000000000000" pitchFamily="2" charset="2"/>
              <a:buChar char="u"/>
            </a:pPr>
            <a:r>
              <a:rPr lang="fr-FR" altLang="fr-FR" sz="2400">
                <a:latin typeface="Times New Roman" panose="02020603050405020304" pitchFamily="18" charset="0"/>
              </a:rPr>
              <a:t> Quel est l’objectif que chaque responsable cherche à atteindre vis à vis des membres de son équipe?</a:t>
            </a:r>
          </a:p>
          <a:p>
            <a:pPr>
              <a:spcBef>
                <a:spcPct val="50000"/>
              </a:spcBef>
              <a:buFont typeface="Wingdings" panose="05000000000000000000" pitchFamily="2" charset="2"/>
              <a:buChar char="u"/>
            </a:pPr>
            <a:endParaRPr lang="fr-FR" altLang="fr-FR" sz="2400">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BF0BAA-32B0-3F3E-6792-EE8560530068}"/>
              </a:ext>
            </a:extLst>
          </p:cNvPr>
          <p:cNvSpPr>
            <a:spLocks noGrp="1"/>
          </p:cNvSpPr>
          <p:nvPr>
            <p:ph type="title"/>
          </p:nvPr>
        </p:nvSpPr>
        <p:spPr>
          <a:xfrm>
            <a:off x="395288" y="763588"/>
            <a:ext cx="8234362" cy="1293812"/>
          </a:xfrm>
        </p:spPr>
        <p:txBody>
          <a:bodyPr/>
          <a:lstStyle/>
          <a:p>
            <a:pPr algn="l" eaLnBrk="1" fontAlgn="auto" hangingPunct="1">
              <a:spcAft>
                <a:spcPts val="0"/>
              </a:spcAft>
              <a:defRPr/>
            </a:pPr>
            <a:r>
              <a:rPr lang="fr-FR" sz="2400" dirty="0"/>
              <a:t>MAIS IL PEUT Y AVOIR DES RESISTANCES</a:t>
            </a:r>
            <a:br>
              <a:rPr lang="fr-FR" sz="2400" dirty="0"/>
            </a:br>
            <a:endParaRPr lang="fr-FR" sz="2400" dirty="0"/>
          </a:p>
        </p:txBody>
      </p:sp>
      <p:sp>
        <p:nvSpPr>
          <p:cNvPr id="3" name="Espace réservé du contenu 2">
            <a:extLst>
              <a:ext uri="{FF2B5EF4-FFF2-40B4-BE49-F238E27FC236}">
                <a16:creationId xmlns:a16="http://schemas.microsoft.com/office/drawing/2014/main" id="{3C999DEE-2D88-AD60-A6C7-69FAE828B605}"/>
              </a:ext>
            </a:extLst>
          </p:cNvPr>
          <p:cNvSpPr>
            <a:spLocks noGrp="1"/>
          </p:cNvSpPr>
          <p:nvPr>
            <p:ph idx="1"/>
          </p:nvPr>
        </p:nvSpPr>
        <p:spPr/>
        <p:txBody>
          <a:bodyPr rtlCol="0">
            <a:normAutofit/>
          </a:bodyPr>
          <a:lstStyle/>
          <a:p>
            <a:pPr eaLnBrk="1" fontAlgn="auto" hangingPunct="1">
              <a:spcAft>
                <a:spcPts val="0"/>
              </a:spcAft>
              <a:defRPr/>
            </a:pPr>
            <a:endParaRPr lang="fr-FR" sz="1650" dirty="0"/>
          </a:p>
          <a:p>
            <a:pPr eaLnBrk="1" fontAlgn="auto" hangingPunct="1">
              <a:spcAft>
                <a:spcPts val="0"/>
              </a:spcAft>
              <a:defRPr/>
            </a:pPr>
            <a:r>
              <a:rPr lang="fr-FR" sz="1650" b="1" dirty="0">
                <a:solidFill>
                  <a:srgbClr val="7030A0"/>
                </a:solidFill>
              </a:rPr>
              <a:t>Lesquelles selon vous? </a:t>
            </a:r>
          </a:p>
          <a:p>
            <a:pPr eaLnBrk="1" fontAlgn="auto" hangingPunct="1">
              <a:spcAft>
                <a:spcPts val="0"/>
              </a:spcAft>
              <a:defRPr/>
            </a:pPr>
            <a:r>
              <a:rPr lang="fr-FR" sz="1650" dirty="0"/>
              <a:t>(Déjà évoquées en cours)</a:t>
            </a:r>
          </a:p>
          <a:p>
            <a:pPr eaLnBrk="1" fontAlgn="auto" hangingPunct="1">
              <a:spcAft>
                <a:spcPts val="0"/>
              </a:spcAft>
              <a:defRPr/>
            </a:pPr>
            <a:endParaRPr lang="fr-FR" sz="1650" dirty="0"/>
          </a:p>
          <a:p>
            <a:pPr eaLnBrk="1" fontAlgn="auto" hangingPunct="1">
              <a:spcAft>
                <a:spcPts val="0"/>
              </a:spcAft>
              <a:defRPr/>
            </a:pPr>
            <a:r>
              <a:rPr lang="fr-FR" sz="1650" dirty="0"/>
              <a:t>Le dénigreur,</a:t>
            </a:r>
          </a:p>
          <a:p>
            <a:pPr eaLnBrk="1" fontAlgn="auto" hangingPunct="1">
              <a:spcAft>
                <a:spcPts val="0"/>
              </a:spcAft>
              <a:defRPr/>
            </a:pPr>
            <a:r>
              <a:rPr lang="fr-FR" sz="1650" dirty="0"/>
              <a:t> le compétiteur,</a:t>
            </a:r>
          </a:p>
          <a:p>
            <a:pPr eaLnBrk="1" fontAlgn="auto" hangingPunct="1">
              <a:spcAft>
                <a:spcPts val="0"/>
              </a:spcAft>
              <a:defRPr/>
            </a:pPr>
            <a:r>
              <a:rPr lang="fr-FR" sz="1650" dirty="0"/>
              <a:t> l’hypocrite, </a:t>
            </a:r>
          </a:p>
          <a:p>
            <a:pPr eaLnBrk="1" fontAlgn="auto" hangingPunct="1">
              <a:spcAft>
                <a:spcPts val="0"/>
              </a:spcAft>
              <a:defRPr/>
            </a:pPr>
            <a:r>
              <a:rPr lang="fr-FR" sz="1650" dirty="0"/>
              <a:t>le fauteur de troubles…</a:t>
            </a:r>
          </a:p>
          <a:p>
            <a:pPr eaLnBrk="1" fontAlgn="auto" hangingPunct="1">
              <a:spcAft>
                <a:spcPts val="0"/>
              </a:spcAft>
              <a:defRPr/>
            </a:pPr>
            <a:r>
              <a:rPr lang="fr-FR" sz="1650" b="1" dirty="0">
                <a:solidFill>
                  <a:srgbClr val="7030A0"/>
                </a:solidFill>
              </a:rPr>
              <a:t>Pour quelles raisons?</a:t>
            </a:r>
          </a:p>
          <a:p>
            <a:pPr eaLnBrk="1" fontAlgn="auto" hangingPunct="1">
              <a:spcAft>
                <a:spcPts val="0"/>
              </a:spcAft>
              <a:defRPr/>
            </a:pPr>
            <a:r>
              <a:rPr lang="fr-FR" sz="1650" dirty="0"/>
              <a:t>Notion de pouvoir : équipier qui va contrer les propositions</a:t>
            </a:r>
          </a:p>
          <a:p>
            <a:pPr eaLnBrk="1" fontAlgn="auto" hangingPunct="1">
              <a:spcAft>
                <a:spcPts val="0"/>
              </a:spcAft>
              <a:defRPr/>
            </a:pPr>
            <a:r>
              <a:rPr lang="fr-FR" sz="1650" dirty="0"/>
              <a:t>Notion du savoir : ne sait pas</a:t>
            </a:r>
          </a:p>
          <a:p>
            <a:pPr eaLnBrk="1" fontAlgn="auto" hangingPunct="1">
              <a:spcAft>
                <a:spcPts val="0"/>
              </a:spcAft>
              <a:defRPr/>
            </a:pPr>
            <a:endParaRPr lang="fr-FR" sz="165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3AF3B5-C347-821A-9E44-C56AC2DEF673}"/>
              </a:ext>
            </a:extLst>
          </p:cNvPr>
          <p:cNvSpPr>
            <a:spLocks noGrp="1"/>
          </p:cNvSpPr>
          <p:nvPr>
            <p:ph type="title"/>
          </p:nvPr>
        </p:nvSpPr>
        <p:spPr>
          <a:xfrm>
            <a:off x="107950" y="763588"/>
            <a:ext cx="8521700" cy="1293812"/>
          </a:xfrm>
        </p:spPr>
        <p:txBody>
          <a:bodyPr/>
          <a:lstStyle/>
          <a:p>
            <a:pPr algn="l">
              <a:defRPr/>
            </a:pPr>
            <a:r>
              <a:rPr lang="fr-FR" sz="2800" dirty="0"/>
              <a:t>UN OUTIL D’INTERROGATION CALME, les 5 P</a:t>
            </a:r>
          </a:p>
        </p:txBody>
      </p:sp>
      <p:sp>
        <p:nvSpPr>
          <p:cNvPr id="84995" name="Espace réservé du contenu 2">
            <a:extLst>
              <a:ext uri="{FF2B5EF4-FFF2-40B4-BE49-F238E27FC236}">
                <a16:creationId xmlns:a16="http://schemas.microsoft.com/office/drawing/2014/main" id="{FB3F7A86-5B84-41B5-B777-1D8B34845A0A}"/>
              </a:ext>
            </a:extLst>
          </p:cNvPr>
          <p:cNvSpPr>
            <a:spLocks noGrp="1"/>
          </p:cNvSpPr>
          <p:nvPr>
            <p:ph idx="1"/>
          </p:nvPr>
        </p:nvSpPr>
        <p:spPr/>
        <p:txBody>
          <a:bodyPr/>
          <a:lstStyle/>
          <a:p>
            <a:r>
              <a:rPr lang="fr-FR" altLang="fr-FR" b="1">
                <a:solidFill>
                  <a:srgbClr val="7030A0"/>
                </a:solidFill>
              </a:rPr>
              <a:t>La méthode des « 5 pourquoi »</a:t>
            </a:r>
          </a:p>
          <a:p>
            <a:endParaRPr lang="fr-FR" altLang="fr-FR"/>
          </a:p>
          <a:p>
            <a:r>
              <a:rPr lang="fr-FR" altLang="fr-FR"/>
              <a:t>Permet de chercher les causes profondes d’un problème.</a:t>
            </a:r>
          </a:p>
          <a:p>
            <a:r>
              <a:rPr lang="fr-FR" altLang="fr-FR"/>
              <a:t>De manière itérative apparaissent les causes et sous cause du problème en question</a:t>
            </a:r>
          </a:p>
          <a:p>
            <a:r>
              <a:rPr lang="fr-FR" altLang="fr-FR"/>
              <a:t>1 clarifiez le problème à traiter : formalisez la question qui caractérise et décrit parfaitement votre problème.</a:t>
            </a:r>
          </a:p>
          <a:p>
            <a:r>
              <a:rPr lang="fr-FR" altLang="fr-FR"/>
              <a:t>PREMIER POURQUOI : écrire la réponse</a:t>
            </a:r>
          </a:p>
          <a:p>
            <a:r>
              <a:rPr lang="fr-FR" altLang="fr-FR"/>
              <a:t>Recherchez la cause racine, demandez-vous à nouveau pourquoi?</a:t>
            </a:r>
          </a:p>
          <a:p>
            <a:r>
              <a:rPr lang="fr-FR" altLang="fr-FR"/>
              <a:t>DEUXIEME POURQUOI : écrivez la réponse en dessous</a:t>
            </a:r>
          </a:p>
          <a:p>
            <a:r>
              <a:rPr lang="fr-FR" altLang="fr-FR"/>
              <a:t>Posez la question à nouveau jusqu’à ce que vous soyez tous d’accord avec la cause racine du probleme.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EFE7FD-06F6-99F2-BD61-A036477825C5}"/>
              </a:ext>
            </a:extLst>
          </p:cNvPr>
          <p:cNvSpPr>
            <a:spLocks noGrp="1"/>
          </p:cNvSpPr>
          <p:nvPr>
            <p:ph type="title"/>
          </p:nvPr>
        </p:nvSpPr>
        <p:spPr>
          <a:xfrm>
            <a:off x="468313" y="763588"/>
            <a:ext cx="8161337" cy="1293812"/>
          </a:xfrm>
        </p:spPr>
        <p:txBody>
          <a:bodyPr/>
          <a:lstStyle/>
          <a:p>
            <a:pPr algn="l">
              <a:defRPr/>
            </a:pPr>
            <a:r>
              <a:rPr lang="fr-FR" dirty="0"/>
              <a:t>LES BENEFICES DU 5 P</a:t>
            </a:r>
          </a:p>
        </p:txBody>
      </p:sp>
      <p:sp>
        <p:nvSpPr>
          <p:cNvPr id="3" name="Espace réservé du contenu 2">
            <a:extLst>
              <a:ext uri="{FF2B5EF4-FFF2-40B4-BE49-F238E27FC236}">
                <a16:creationId xmlns:a16="http://schemas.microsoft.com/office/drawing/2014/main" id="{2F805701-A31E-2347-5AFC-B6C7B4A3C57D}"/>
              </a:ext>
            </a:extLst>
          </p:cNvPr>
          <p:cNvSpPr>
            <a:spLocks noGrp="1"/>
          </p:cNvSpPr>
          <p:nvPr>
            <p:ph idx="1"/>
          </p:nvPr>
        </p:nvSpPr>
        <p:spPr/>
        <p:txBody>
          <a:bodyPr/>
          <a:lstStyle/>
          <a:p>
            <a:pPr>
              <a:defRPr/>
            </a:pPr>
            <a:r>
              <a:rPr lang="fr-FR" dirty="0"/>
              <a:t>Cette méthode permet d’identifier de </a:t>
            </a:r>
            <a:r>
              <a:rPr lang="fr-FR" dirty="0" err="1"/>
              <a:t>anière</a:t>
            </a:r>
            <a:r>
              <a:rPr lang="fr-FR" dirty="0"/>
              <a:t> rapide</a:t>
            </a:r>
          </a:p>
          <a:p>
            <a:pPr lvl="1">
              <a:defRPr/>
            </a:pPr>
            <a:r>
              <a:rPr lang="fr-FR" dirty="0"/>
              <a:t>Les causes premières d’un problème ou d’un effet,</a:t>
            </a:r>
          </a:p>
          <a:p>
            <a:pPr lvl="1">
              <a:defRPr/>
            </a:pPr>
            <a:r>
              <a:rPr lang="fr-FR" dirty="0"/>
              <a:t>Les relations entres les différentes causes d’un problème</a:t>
            </a:r>
          </a:p>
          <a:p>
            <a:pPr lvl="1">
              <a:defRPr/>
            </a:pPr>
            <a:endParaRPr lang="fr-FR" dirty="0"/>
          </a:p>
          <a:p>
            <a:pPr lvl="1">
              <a:defRPr/>
            </a:pPr>
            <a:r>
              <a:rPr lang="fr-FR" b="1" dirty="0">
                <a:solidFill>
                  <a:srgbClr val="7030A0"/>
                </a:solidFill>
              </a:rPr>
              <a:t>Précautions</a:t>
            </a:r>
          </a:p>
          <a:p>
            <a:pPr marL="685800" lvl="1" indent="-342900">
              <a:buFont typeface="+mj-lt"/>
              <a:buAutoNum type="arabicPeriod"/>
              <a:defRPr/>
            </a:pPr>
            <a:r>
              <a:rPr lang="fr-FR" dirty="0"/>
              <a:t>La cause racine peut être identifiée avant ou après les 5 itérations. Il faut alors s’orienter jusqu’à l’accord de d’équipe pour la cause fondamentale.</a:t>
            </a:r>
          </a:p>
          <a:p>
            <a:pPr marL="685800" lvl="1" indent="-342900">
              <a:buFont typeface="+mj-lt"/>
              <a:buAutoNum type="arabicPeriod"/>
              <a:defRPr/>
            </a:pPr>
            <a:r>
              <a:rPr lang="fr-FR" dirty="0"/>
              <a:t>Les « 5 pourquoi  » peuvent être utilisés individuellement ou en tant que partie du diagramme de cause à effet d’Ishikawa. Le diagramme en arête de poisson aide à explorer toutes les causes potentielles ou réelles qui se traduisent par un seul défaut ou panne par ex.</a:t>
            </a:r>
          </a:p>
          <a:p>
            <a:pPr marL="685800" lvl="1" indent="-342900">
              <a:buFont typeface="+mj-lt"/>
              <a:buAutoNum type="arabicPeriod"/>
              <a:defRPr/>
            </a:pPr>
            <a:r>
              <a:rPr lang="fr-FR" dirty="0"/>
              <a:t>Veillez à bien s’attachez aux faits, objectifs et précis; pas d’interprétation.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72A27-6CAC-CDD9-861E-81CBB108EFA9}"/>
              </a:ext>
            </a:extLst>
          </p:cNvPr>
          <p:cNvSpPr>
            <a:spLocks noGrp="1"/>
          </p:cNvSpPr>
          <p:nvPr>
            <p:ph type="title"/>
          </p:nvPr>
        </p:nvSpPr>
        <p:spPr>
          <a:xfrm>
            <a:off x="323850" y="763588"/>
            <a:ext cx="8305800" cy="1293812"/>
          </a:xfrm>
        </p:spPr>
        <p:txBody>
          <a:bodyPr/>
          <a:lstStyle/>
          <a:p>
            <a:pPr algn="l">
              <a:defRPr/>
            </a:pPr>
            <a:r>
              <a:rPr lang="fr-FR" dirty="0"/>
              <a:t>MISE EN SITUATION: jouons un peu</a:t>
            </a:r>
            <a:br>
              <a:rPr lang="fr-FR" dirty="0"/>
            </a:br>
            <a:r>
              <a:rPr lang="fr-FR" dirty="0"/>
              <a:t> </a:t>
            </a:r>
          </a:p>
        </p:txBody>
      </p:sp>
      <p:sp>
        <p:nvSpPr>
          <p:cNvPr id="87043" name="Espace réservé du contenu 2">
            <a:extLst>
              <a:ext uri="{FF2B5EF4-FFF2-40B4-BE49-F238E27FC236}">
                <a16:creationId xmlns:a16="http://schemas.microsoft.com/office/drawing/2014/main" id="{15E4BEF1-F13D-82C3-A0AF-8BFA488FD0FC}"/>
              </a:ext>
            </a:extLst>
          </p:cNvPr>
          <p:cNvSpPr>
            <a:spLocks noGrp="1"/>
          </p:cNvSpPr>
          <p:nvPr>
            <p:ph idx="1"/>
          </p:nvPr>
        </p:nvSpPr>
        <p:spPr/>
        <p:txBody>
          <a:bodyPr/>
          <a:lstStyle/>
          <a:p>
            <a:r>
              <a:rPr lang="fr-FR" altLang="fr-FR"/>
              <a:t>Vous êtes responsable d’un service de commandes de clients par téléphone.</a:t>
            </a:r>
          </a:p>
          <a:p>
            <a:r>
              <a:rPr lang="fr-FR" altLang="fr-FR"/>
              <a:t>Le niveau de commandes est insuffisant/objectifs mensuels fixés par directeur.</a:t>
            </a:r>
          </a:p>
          <a:p>
            <a:r>
              <a:rPr lang="fr-FR" altLang="fr-FR"/>
              <a:t>Enquête auprès des clients montre que les lignes sont saturées et il est difficile de passer commande.</a:t>
            </a:r>
          </a:p>
          <a:p>
            <a:r>
              <a:rPr lang="fr-FR" altLang="fr-FR"/>
              <a:t>IL y aurait donc engorgement et interrogation sur la nécessité de réorganiser le service.</a:t>
            </a:r>
          </a:p>
          <a:p>
            <a:endParaRPr lang="fr-FR" altLang="fr-FR"/>
          </a:p>
          <a:p>
            <a:r>
              <a:rPr lang="fr-FR" altLang="fr-FR"/>
              <a:t>Cherchons à clarifier les causes principales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3">
            <a:extLst>
              <a:ext uri="{FF2B5EF4-FFF2-40B4-BE49-F238E27FC236}">
                <a16:creationId xmlns:a16="http://schemas.microsoft.com/office/drawing/2014/main" id="{E0FFC260-2239-E2DC-35BC-56E15B5FC22A}"/>
              </a:ext>
            </a:extLst>
          </p:cNvPr>
          <p:cNvSpPr txBox="1">
            <a:spLocks noChangeArrowheads="1"/>
          </p:cNvSpPr>
          <p:nvPr/>
        </p:nvSpPr>
        <p:spPr bwMode="auto">
          <a:xfrm>
            <a:off x="179388" y="6573838"/>
            <a:ext cx="6696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200" b="1">
                <a:latin typeface="Times New Roman" panose="02020603050405020304" pitchFamily="18" charset="0"/>
              </a:rPr>
              <a:t>Le schéma met en évidence qu’il convient d’assigner les objectifs de vente de manière hebdomadaire</a:t>
            </a:r>
          </a:p>
        </p:txBody>
      </p:sp>
      <p:graphicFrame>
        <p:nvGraphicFramePr>
          <p:cNvPr id="6" name="Diagramme 5">
            <a:extLst>
              <a:ext uri="{FF2B5EF4-FFF2-40B4-BE49-F238E27FC236}">
                <a16:creationId xmlns:a16="http://schemas.microsoft.com/office/drawing/2014/main" id="{DBD5A2C1-04EA-92B0-D5BC-76A94E568F59}"/>
              </a:ext>
            </a:extLst>
          </p:cNvPr>
          <p:cNvGraphicFramePr/>
          <p:nvPr/>
        </p:nvGraphicFramePr>
        <p:xfrm>
          <a:off x="179512" y="548680"/>
          <a:ext cx="8424936"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5F9782BC-9E26-399D-2601-2D6B11A6F2E3}"/>
              </a:ext>
            </a:extLst>
          </p:cNvPr>
          <p:cNvSpPr txBox="1"/>
          <p:nvPr/>
        </p:nvSpPr>
        <p:spPr>
          <a:xfrm>
            <a:off x="5724525" y="4005263"/>
            <a:ext cx="1439863" cy="276225"/>
          </a:xfrm>
          <a:prstGeom prst="rect">
            <a:avLst/>
          </a:prstGeom>
          <a:noFill/>
        </p:spPr>
        <p:txBody>
          <a:bodyPr>
            <a:spAutoFit/>
          </a:bodyPr>
          <a:lstStyle/>
          <a:p>
            <a:pPr>
              <a:defRPr/>
            </a:pPr>
            <a:r>
              <a:rPr lang="fr-FR" sz="1200" dirty="0">
                <a:latin typeface="+mj-lt"/>
              </a:rPr>
              <a:t>Pourquoi</a:t>
            </a:r>
            <a:r>
              <a:rPr lang="fr-FR" sz="1200" dirty="0"/>
              <a:t> ?</a:t>
            </a:r>
          </a:p>
        </p:txBody>
      </p:sp>
      <p:sp>
        <p:nvSpPr>
          <p:cNvPr id="8" name="Pentagone 7">
            <a:extLst>
              <a:ext uri="{FF2B5EF4-FFF2-40B4-BE49-F238E27FC236}">
                <a16:creationId xmlns:a16="http://schemas.microsoft.com/office/drawing/2014/main" id="{6B8CF5E9-F60E-6889-AD87-BA33F2228D24}"/>
              </a:ext>
            </a:extLst>
          </p:cNvPr>
          <p:cNvSpPr/>
          <p:nvPr/>
        </p:nvSpPr>
        <p:spPr>
          <a:xfrm>
            <a:off x="900113" y="5949950"/>
            <a:ext cx="3959225" cy="431800"/>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CAUSE FONDAMENTALE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CEC26F3A-992A-4F2F-915A-68FE63B3640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3FFC1607-1914-445D-868E-A94DACEBC47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0893EA2D-7A53-4506-AD19-331E5E78A93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279842F5-F4C4-47B1-BBFC-5A081ECA37A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D645A759-F3A7-4F60-9393-383BA0D27ED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AEFFD50C-5F29-4DE8-B90F-72EFF1A23F7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B4162054-CE42-40D3-84C3-02464075D8F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60D8E2C-ABA0-4EE1-961E-57FF07436E28}"/>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6F4A9BA9-279D-4006-8A68-EF147809505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F2F7C3C3-2BEF-4418-8E5A-60D2106F3924}"/>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E76ED253-CB57-470F-8715-89569FBF9C40}"/>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7CD07769-F62F-4D55-BDAF-372D9C0E145F}"/>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37335858-7F4A-46CC-9702-B6D0D7160A56}"/>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8FA52F40-50DE-4FC8-A395-B9582D78A3E0}"/>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47EB21EB-1A06-40ED-9D88-CE8D2B7850A7}"/>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graphicEl>
                                              <a:dgm id="{4E6DAE2F-94BC-451F-91C8-87509D39868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240E0-26AF-9255-FF9F-D808804B1058}"/>
              </a:ext>
            </a:extLst>
          </p:cNvPr>
          <p:cNvSpPr>
            <a:spLocks noGrp="1"/>
          </p:cNvSpPr>
          <p:nvPr>
            <p:ph type="title"/>
          </p:nvPr>
        </p:nvSpPr>
        <p:spPr>
          <a:xfrm>
            <a:off x="539750" y="763588"/>
            <a:ext cx="8089900" cy="1293812"/>
          </a:xfrm>
        </p:spPr>
        <p:txBody>
          <a:bodyPr/>
          <a:lstStyle/>
          <a:p>
            <a:pPr algn="l">
              <a:defRPr/>
            </a:pPr>
            <a:r>
              <a:rPr lang="fr-FR" dirty="0"/>
              <a:t>LA MATRICE </a:t>
            </a:r>
            <a:r>
              <a:rPr lang="fr-FR" dirty="0" err="1"/>
              <a:t>RACI</a:t>
            </a:r>
            <a:endParaRPr lang="fr-FR" dirty="0"/>
          </a:p>
        </p:txBody>
      </p:sp>
      <p:sp>
        <p:nvSpPr>
          <p:cNvPr id="3" name="Espace réservé du contenu 2">
            <a:extLst>
              <a:ext uri="{FF2B5EF4-FFF2-40B4-BE49-F238E27FC236}">
                <a16:creationId xmlns:a16="http://schemas.microsoft.com/office/drawing/2014/main" id="{6FCA4759-3AE5-58A1-216B-5CEE0E5BDB9F}"/>
              </a:ext>
            </a:extLst>
          </p:cNvPr>
          <p:cNvSpPr>
            <a:spLocks noGrp="1"/>
          </p:cNvSpPr>
          <p:nvPr>
            <p:ph idx="1"/>
          </p:nvPr>
        </p:nvSpPr>
        <p:spPr>
          <a:xfrm>
            <a:off x="514350" y="2193925"/>
            <a:ext cx="8115300" cy="4548188"/>
          </a:xfrm>
        </p:spPr>
        <p:txBody>
          <a:bodyPr/>
          <a:lstStyle/>
          <a:p>
            <a:pPr>
              <a:defRPr/>
            </a:pPr>
            <a:r>
              <a:rPr lang="fr-FR" dirty="0"/>
              <a:t>Un outil simple, un tableau qui liste l’ensemble des participants d’un projet et leurs responsabilités.</a:t>
            </a:r>
          </a:p>
          <a:p>
            <a:pPr marL="342900" indent="-342900">
              <a:buFont typeface="+mj-lt"/>
              <a:buAutoNum type="arabicPeriod"/>
              <a:defRPr/>
            </a:pPr>
            <a:r>
              <a:rPr lang="fr-FR" dirty="0"/>
              <a:t>Il permet à une équipe de discuter et de communiquer et de s’accorder les rôles et obligations de chacun.</a:t>
            </a:r>
          </a:p>
          <a:p>
            <a:pPr marL="342900" indent="-342900">
              <a:buFont typeface="+mj-lt"/>
              <a:buAutoNum type="arabicPeriod"/>
              <a:defRPr/>
            </a:pPr>
            <a:r>
              <a:rPr lang="fr-FR" dirty="0"/>
              <a:t>Cette matrice est aussi appelée matrice d’autorité.</a:t>
            </a:r>
          </a:p>
          <a:p>
            <a:pPr marL="342900" indent="-342900">
              <a:buFont typeface="+mj-lt"/>
              <a:buAutoNum type="arabicPeriod"/>
              <a:defRPr/>
            </a:pPr>
            <a:r>
              <a:rPr lang="fr-FR" dirty="0"/>
              <a:t>C’est un outil de prévention des problèmes.</a:t>
            </a:r>
          </a:p>
        </p:txBody>
      </p:sp>
      <p:graphicFrame>
        <p:nvGraphicFramePr>
          <p:cNvPr id="4" name="Tableau 3">
            <a:extLst>
              <a:ext uri="{FF2B5EF4-FFF2-40B4-BE49-F238E27FC236}">
                <a16:creationId xmlns:a16="http://schemas.microsoft.com/office/drawing/2014/main" id="{94D9A7DB-6136-7C60-31CD-CCD52876DD90}"/>
              </a:ext>
            </a:extLst>
          </p:cNvPr>
          <p:cNvGraphicFramePr>
            <a:graphicFrameLocks noGrp="1"/>
          </p:cNvGraphicFramePr>
          <p:nvPr/>
        </p:nvGraphicFramePr>
        <p:xfrm>
          <a:off x="1187450" y="3933825"/>
          <a:ext cx="6096000" cy="218757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89775580"/>
                    </a:ext>
                  </a:extLst>
                </a:gridCol>
                <a:gridCol w="2032000">
                  <a:extLst>
                    <a:ext uri="{9D8B030D-6E8A-4147-A177-3AD203B41FA5}">
                      <a16:colId xmlns:a16="http://schemas.microsoft.com/office/drawing/2014/main" val="3504141633"/>
                    </a:ext>
                  </a:extLst>
                </a:gridCol>
                <a:gridCol w="2032000">
                  <a:extLst>
                    <a:ext uri="{9D8B030D-6E8A-4147-A177-3AD203B41FA5}">
                      <a16:colId xmlns:a16="http://schemas.microsoft.com/office/drawing/2014/main" val="2154316451"/>
                    </a:ext>
                  </a:extLst>
                </a:gridCol>
              </a:tblGrid>
              <a:tr h="587965">
                <a:tc>
                  <a:txBody>
                    <a:bodyPr/>
                    <a:lstStyle/>
                    <a:p>
                      <a:endParaRPr lang="fr-FR" sz="1300" dirty="0"/>
                    </a:p>
                  </a:txBody>
                  <a:tcPr marT="45703" marB="45703"/>
                </a:tc>
                <a:tc>
                  <a:txBody>
                    <a:bodyPr/>
                    <a:lstStyle/>
                    <a:p>
                      <a:r>
                        <a:rPr lang="fr-FR" sz="1300" dirty="0"/>
                        <a:t>Anglais</a:t>
                      </a:r>
                    </a:p>
                  </a:txBody>
                  <a:tcPr marT="45703" marB="45703"/>
                </a:tc>
                <a:tc>
                  <a:txBody>
                    <a:bodyPr/>
                    <a:lstStyle/>
                    <a:p>
                      <a:r>
                        <a:rPr lang="fr-FR" sz="1300" dirty="0"/>
                        <a:t>Français</a:t>
                      </a:r>
                    </a:p>
                    <a:p>
                      <a:endParaRPr lang="fr-FR" sz="1300" dirty="0"/>
                    </a:p>
                  </a:txBody>
                  <a:tcPr marT="45703" marB="45703"/>
                </a:tc>
                <a:extLst>
                  <a:ext uri="{0D108BD9-81ED-4DB2-BD59-A6C34878D82A}">
                    <a16:rowId xmlns:a16="http://schemas.microsoft.com/office/drawing/2014/main" val="3700303246"/>
                  </a:ext>
                </a:extLst>
              </a:tr>
              <a:tr h="502735">
                <a:tc>
                  <a:txBody>
                    <a:bodyPr/>
                    <a:lstStyle/>
                    <a:p>
                      <a:r>
                        <a:rPr lang="fr-FR" sz="1300" dirty="0"/>
                        <a:t>R</a:t>
                      </a:r>
                    </a:p>
                  </a:txBody>
                  <a:tcPr marT="45703" marB="45703"/>
                </a:tc>
                <a:tc>
                  <a:txBody>
                    <a:bodyPr/>
                    <a:lstStyle/>
                    <a:p>
                      <a:r>
                        <a:rPr lang="fr-FR" sz="1300" dirty="0" err="1"/>
                        <a:t>Responsible</a:t>
                      </a:r>
                      <a:endParaRPr lang="fr-FR" sz="1300" dirty="0"/>
                    </a:p>
                    <a:p>
                      <a:endParaRPr lang="fr-FR" sz="1300" dirty="0"/>
                    </a:p>
                  </a:txBody>
                  <a:tcPr marT="45703" marB="45703"/>
                </a:tc>
                <a:tc>
                  <a:txBody>
                    <a:bodyPr/>
                    <a:lstStyle/>
                    <a:p>
                      <a:r>
                        <a:rPr lang="fr-FR" sz="1300" dirty="0"/>
                        <a:t>Réalisateur</a:t>
                      </a:r>
                    </a:p>
                  </a:txBody>
                  <a:tcPr marT="45703" marB="45703"/>
                </a:tc>
                <a:extLst>
                  <a:ext uri="{0D108BD9-81ED-4DB2-BD59-A6C34878D82A}">
                    <a16:rowId xmlns:a16="http://schemas.microsoft.com/office/drawing/2014/main" val="684436571"/>
                  </a:ext>
                </a:extLst>
              </a:tr>
              <a:tr h="502735">
                <a:tc>
                  <a:txBody>
                    <a:bodyPr/>
                    <a:lstStyle/>
                    <a:p>
                      <a:r>
                        <a:rPr lang="fr-FR" sz="1300" dirty="0"/>
                        <a:t>A</a:t>
                      </a:r>
                    </a:p>
                  </a:txBody>
                  <a:tcPr marT="45703" marB="45703"/>
                </a:tc>
                <a:tc>
                  <a:txBody>
                    <a:bodyPr/>
                    <a:lstStyle/>
                    <a:p>
                      <a:r>
                        <a:rPr lang="fr-FR" sz="1300" dirty="0" err="1"/>
                        <a:t>Accountable</a:t>
                      </a:r>
                      <a:endParaRPr lang="fr-FR" sz="1300" dirty="0"/>
                    </a:p>
                  </a:txBody>
                  <a:tcPr marT="45703" marB="45703"/>
                </a:tc>
                <a:tc>
                  <a:txBody>
                    <a:bodyPr/>
                    <a:lstStyle/>
                    <a:p>
                      <a:r>
                        <a:rPr lang="fr-FR" sz="1300" dirty="0"/>
                        <a:t>Approbateur (=Autorité)</a:t>
                      </a:r>
                    </a:p>
                  </a:txBody>
                  <a:tcPr marT="45703" marB="45703"/>
                </a:tc>
                <a:extLst>
                  <a:ext uri="{0D108BD9-81ED-4DB2-BD59-A6C34878D82A}">
                    <a16:rowId xmlns:a16="http://schemas.microsoft.com/office/drawing/2014/main" val="1311367979"/>
                  </a:ext>
                </a:extLst>
              </a:tr>
              <a:tr h="297070">
                <a:tc>
                  <a:txBody>
                    <a:bodyPr/>
                    <a:lstStyle/>
                    <a:p>
                      <a:r>
                        <a:rPr lang="fr-FR" sz="1300" dirty="0"/>
                        <a:t>C</a:t>
                      </a:r>
                    </a:p>
                  </a:txBody>
                  <a:tcPr marT="45703" marB="45703"/>
                </a:tc>
                <a:tc>
                  <a:txBody>
                    <a:bodyPr/>
                    <a:lstStyle/>
                    <a:p>
                      <a:r>
                        <a:rPr lang="fr-FR" sz="1300" dirty="0" err="1"/>
                        <a:t>Consulted</a:t>
                      </a:r>
                      <a:endParaRPr lang="fr-FR" sz="1300" dirty="0"/>
                    </a:p>
                  </a:txBody>
                  <a:tcPr marT="45703" marB="45703"/>
                </a:tc>
                <a:tc>
                  <a:txBody>
                    <a:bodyPr/>
                    <a:lstStyle/>
                    <a:p>
                      <a:r>
                        <a:rPr lang="fr-FR" sz="1300" dirty="0"/>
                        <a:t>Consulté</a:t>
                      </a:r>
                    </a:p>
                  </a:txBody>
                  <a:tcPr marT="45703" marB="45703"/>
                </a:tc>
                <a:extLst>
                  <a:ext uri="{0D108BD9-81ED-4DB2-BD59-A6C34878D82A}">
                    <a16:rowId xmlns:a16="http://schemas.microsoft.com/office/drawing/2014/main" val="4016163047"/>
                  </a:ext>
                </a:extLst>
              </a:tr>
              <a:tr h="297070">
                <a:tc>
                  <a:txBody>
                    <a:bodyPr/>
                    <a:lstStyle/>
                    <a:p>
                      <a:r>
                        <a:rPr lang="fr-FR" sz="1300" dirty="0"/>
                        <a:t>I</a:t>
                      </a:r>
                    </a:p>
                  </a:txBody>
                  <a:tcPr marT="45703" marB="45703"/>
                </a:tc>
                <a:tc>
                  <a:txBody>
                    <a:bodyPr/>
                    <a:lstStyle/>
                    <a:p>
                      <a:r>
                        <a:rPr lang="fr-FR" sz="1300" dirty="0" err="1"/>
                        <a:t>Informed</a:t>
                      </a:r>
                      <a:endParaRPr lang="fr-FR" sz="1300" dirty="0"/>
                    </a:p>
                  </a:txBody>
                  <a:tcPr marT="45703" marB="45703"/>
                </a:tc>
                <a:tc>
                  <a:txBody>
                    <a:bodyPr/>
                    <a:lstStyle/>
                    <a:p>
                      <a:r>
                        <a:rPr lang="fr-FR" sz="1300" dirty="0"/>
                        <a:t>Informé</a:t>
                      </a:r>
                    </a:p>
                  </a:txBody>
                  <a:tcPr marT="45703" marB="45703"/>
                </a:tc>
                <a:extLst>
                  <a:ext uri="{0D108BD9-81ED-4DB2-BD59-A6C34878D82A}">
                    <a16:rowId xmlns:a16="http://schemas.microsoft.com/office/drawing/2014/main" val="436669779"/>
                  </a:ext>
                </a:extLst>
              </a:tr>
            </a:tbl>
          </a:graphicData>
        </a:graphic>
      </p:graphicFrame>
      <p:graphicFrame>
        <p:nvGraphicFramePr>
          <p:cNvPr id="5" name="Tableau 4">
            <a:extLst>
              <a:ext uri="{FF2B5EF4-FFF2-40B4-BE49-F238E27FC236}">
                <a16:creationId xmlns:a16="http://schemas.microsoft.com/office/drawing/2014/main" id="{21BB1816-4C73-FFFC-6EC1-DD152E621ABE}"/>
              </a:ext>
            </a:extLst>
          </p:cNvPr>
          <p:cNvGraphicFramePr>
            <a:graphicFrameLocks noGrp="1"/>
          </p:cNvGraphicFramePr>
          <p:nvPr/>
        </p:nvGraphicFramePr>
        <p:xfrm>
          <a:off x="1116013" y="6308725"/>
          <a:ext cx="6096000" cy="51752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628418826"/>
                    </a:ext>
                  </a:extLst>
                </a:gridCol>
                <a:gridCol w="2032000">
                  <a:extLst>
                    <a:ext uri="{9D8B030D-6E8A-4147-A177-3AD203B41FA5}">
                      <a16:colId xmlns:a16="http://schemas.microsoft.com/office/drawing/2014/main" val="3588463890"/>
                    </a:ext>
                  </a:extLst>
                </a:gridCol>
                <a:gridCol w="2032000">
                  <a:extLst>
                    <a:ext uri="{9D8B030D-6E8A-4147-A177-3AD203B41FA5}">
                      <a16:colId xmlns:a16="http://schemas.microsoft.com/office/drawing/2014/main" val="1125603095"/>
                    </a:ext>
                  </a:extLst>
                </a:gridCol>
              </a:tblGrid>
              <a:tr h="517525">
                <a:tc>
                  <a:txBody>
                    <a:bodyPr/>
                    <a:lstStyle/>
                    <a:p>
                      <a:r>
                        <a:rPr lang="fr-FR" sz="1400" dirty="0" err="1"/>
                        <a:t>RASCI</a:t>
                      </a:r>
                      <a:r>
                        <a:rPr lang="fr-FR" sz="1400" dirty="0"/>
                        <a:t> avec un S Supporter</a:t>
                      </a:r>
                    </a:p>
                  </a:txBody>
                  <a:tcPr marT="45688" marB="45688"/>
                </a:tc>
                <a:tc>
                  <a:txBody>
                    <a:bodyPr/>
                    <a:lstStyle/>
                    <a:p>
                      <a:endParaRPr lang="fr-FR" sz="1400"/>
                    </a:p>
                  </a:txBody>
                  <a:tcPr marT="45688" marB="45688"/>
                </a:tc>
                <a:tc>
                  <a:txBody>
                    <a:bodyPr/>
                    <a:lstStyle/>
                    <a:p>
                      <a:endParaRPr lang="fr-FR" sz="1400" dirty="0"/>
                    </a:p>
                  </a:txBody>
                  <a:tcPr marT="45688" marB="45688"/>
                </a:tc>
                <a:extLst>
                  <a:ext uri="{0D108BD9-81ED-4DB2-BD59-A6C34878D82A}">
                    <a16:rowId xmlns:a16="http://schemas.microsoft.com/office/drawing/2014/main" val="2777454076"/>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82001">
              <a:srgbClr val="FFFFFF"/>
            </a:gs>
            <a:gs pos="100000">
              <a:srgbClr val="EDB5A4"/>
            </a:gs>
            <a:gs pos="100000">
              <a:srgbClr val="EDB5A4"/>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8DE2AD-3CBD-A40E-E4E4-B49C68304B08}"/>
              </a:ext>
            </a:extLst>
          </p:cNvPr>
          <p:cNvSpPr>
            <a:spLocks noGrp="1"/>
          </p:cNvSpPr>
          <p:nvPr>
            <p:ph type="title"/>
          </p:nvPr>
        </p:nvSpPr>
        <p:spPr>
          <a:xfrm>
            <a:off x="611188" y="763588"/>
            <a:ext cx="8018462" cy="1293812"/>
          </a:xfrm>
        </p:spPr>
        <p:txBody>
          <a:bodyPr/>
          <a:lstStyle/>
          <a:p>
            <a:pPr algn="l" eaLnBrk="1" fontAlgn="auto" hangingPunct="1">
              <a:spcAft>
                <a:spcPts val="0"/>
              </a:spcAft>
              <a:defRPr/>
            </a:pPr>
            <a:r>
              <a:rPr lang="fr-FR" dirty="0"/>
              <a:t>Le principe</a:t>
            </a:r>
            <a:br>
              <a:rPr lang="fr-FR" dirty="0"/>
            </a:br>
            <a:endParaRPr lang="fr-FR" dirty="0"/>
          </a:p>
        </p:txBody>
      </p:sp>
      <p:sp>
        <p:nvSpPr>
          <p:cNvPr id="3" name="Espace réservé du contenu 2">
            <a:extLst>
              <a:ext uri="{FF2B5EF4-FFF2-40B4-BE49-F238E27FC236}">
                <a16:creationId xmlns:a16="http://schemas.microsoft.com/office/drawing/2014/main" id="{EDD9D5C0-44A6-0B90-6F37-1F3B553EA9F0}"/>
              </a:ext>
            </a:extLst>
          </p:cNvPr>
          <p:cNvSpPr>
            <a:spLocks noGrp="1"/>
          </p:cNvSpPr>
          <p:nvPr>
            <p:ph idx="1"/>
          </p:nvPr>
        </p:nvSpPr>
        <p:spPr/>
        <p:txBody>
          <a:bodyPr rtlCol="0">
            <a:normAutofit/>
          </a:bodyPr>
          <a:lstStyle/>
          <a:p>
            <a:pPr eaLnBrk="1" fontAlgn="auto" hangingPunct="1">
              <a:spcAft>
                <a:spcPts val="0"/>
              </a:spcAft>
              <a:defRPr/>
            </a:pPr>
            <a:r>
              <a:rPr lang="fr-FR" sz="1650" dirty="0"/>
              <a:t>La segmentation comportement/engagement permet d’identifier quatre modes de managements adaptés à chaque contexte :</a:t>
            </a:r>
          </a:p>
          <a:p>
            <a:pPr eaLnBrk="1" fontAlgn="auto" hangingPunct="1">
              <a:spcAft>
                <a:spcPts val="0"/>
              </a:spcAft>
              <a:defRPr/>
            </a:pPr>
            <a:r>
              <a:rPr lang="fr-FR" sz="1650" dirty="0"/>
              <a:t>Le collaborateur ne sait pas faire et ne veut pas faire : le manager doit le DIRIGER</a:t>
            </a:r>
            <a:br>
              <a:rPr lang="fr-FR" sz="1650" dirty="0"/>
            </a:br>
            <a:r>
              <a:rPr lang="fr-FR" sz="1650" dirty="0"/>
              <a:t>= Mode de management directif</a:t>
            </a:r>
          </a:p>
          <a:p>
            <a:pPr eaLnBrk="1" fontAlgn="auto" hangingPunct="1">
              <a:spcAft>
                <a:spcPts val="0"/>
              </a:spcAft>
              <a:defRPr/>
            </a:pPr>
            <a:r>
              <a:rPr lang="fr-FR" sz="1650" dirty="0"/>
              <a:t>Le collaborateur ne sait pas faire mais veut bien faire : le manager doit l'Entraîner</a:t>
            </a:r>
            <a:br>
              <a:rPr lang="fr-FR" sz="1650" dirty="0"/>
            </a:br>
            <a:r>
              <a:rPr lang="fr-FR" sz="1650" dirty="0"/>
              <a:t>= Mode de management persuasif</a:t>
            </a:r>
          </a:p>
          <a:p>
            <a:pPr eaLnBrk="1" fontAlgn="auto" hangingPunct="1">
              <a:spcAft>
                <a:spcPts val="0"/>
              </a:spcAft>
              <a:defRPr/>
            </a:pPr>
            <a:r>
              <a:rPr lang="fr-FR" sz="1650" dirty="0"/>
              <a:t>Le collaborateur sait faire mais veut faire autrement : le manager doit l’EPAULER</a:t>
            </a:r>
            <a:br>
              <a:rPr lang="fr-FR" sz="1650" dirty="0"/>
            </a:br>
            <a:r>
              <a:rPr lang="fr-FR" sz="1650" dirty="0"/>
              <a:t>= Mode de management participatif</a:t>
            </a:r>
          </a:p>
          <a:p>
            <a:pPr eaLnBrk="1" fontAlgn="auto" hangingPunct="1">
              <a:spcAft>
                <a:spcPts val="0"/>
              </a:spcAft>
              <a:defRPr/>
            </a:pPr>
            <a:r>
              <a:rPr lang="fr-FR" sz="1650" dirty="0"/>
              <a:t>Le collaborateur sait faire et veut bien faire : le manager doit DELEGUER</a:t>
            </a:r>
            <a:br>
              <a:rPr lang="fr-FR" sz="1650" dirty="0"/>
            </a:br>
            <a:r>
              <a:rPr lang="fr-FR" sz="1650" dirty="0"/>
              <a:t>= Mode de management délégatif</a:t>
            </a:r>
          </a:p>
          <a:p>
            <a:pPr eaLnBrk="1" fontAlgn="auto" hangingPunct="1">
              <a:spcAft>
                <a:spcPts val="0"/>
              </a:spcAft>
              <a:defRPr/>
            </a:pPr>
            <a:endParaRPr lang="fr-FR" sz="165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u contenu 2">
            <a:extLst>
              <a:ext uri="{FF2B5EF4-FFF2-40B4-BE49-F238E27FC236}">
                <a16:creationId xmlns:a16="http://schemas.microsoft.com/office/drawing/2014/main" id="{68765301-DB2E-37C0-632F-132E04C959B6}"/>
              </a:ext>
            </a:extLst>
          </p:cNvPr>
          <p:cNvSpPr>
            <a:spLocks noGrp="1"/>
          </p:cNvSpPr>
          <p:nvPr>
            <p:ph idx="1"/>
          </p:nvPr>
        </p:nvSpPr>
        <p:spPr/>
        <p:txBody>
          <a:bodyPr/>
          <a:lstStyle/>
          <a:p>
            <a:pPr>
              <a:buFont typeface="Wingdings" panose="05000000000000000000" pitchFamily="2" charset="2"/>
              <a:buChar char="v"/>
            </a:pPr>
            <a:r>
              <a:rPr lang="fr-FR" altLang="fr-FR"/>
              <a:t>Responsable d’effectuer/ réaliser la tache</a:t>
            </a:r>
          </a:p>
          <a:p>
            <a:pPr>
              <a:buFont typeface="Wingdings" panose="05000000000000000000" pitchFamily="2" charset="2"/>
              <a:buChar char="v"/>
            </a:pPr>
            <a:endParaRPr lang="fr-FR" altLang="fr-FR"/>
          </a:p>
          <a:p>
            <a:pPr>
              <a:buFont typeface="Wingdings" panose="05000000000000000000" pitchFamily="2" charset="2"/>
              <a:buChar char="v"/>
            </a:pPr>
            <a:r>
              <a:rPr lang="fr-FR" altLang="fr-FR"/>
              <a:t>Approbateur, qui signe et approuve le travail effectué avant que ce soit OK</a:t>
            </a:r>
          </a:p>
          <a:p>
            <a:pPr>
              <a:buFont typeface="Wingdings" panose="05000000000000000000" pitchFamily="2" charset="2"/>
              <a:buChar char="v"/>
            </a:pPr>
            <a:r>
              <a:rPr lang="fr-FR" altLang="fr-FR"/>
              <a:t>Supporter, celui qui peut fournir les ressources ou jouer un role de soutien lors de la mise en œuvre</a:t>
            </a:r>
          </a:p>
          <a:p>
            <a:pPr>
              <a:buFont typeface="Wingdings" panose="05000000000000000000" pitchFamily="2" charset="2"/>
              <a:buChar char="v"/>
            </a:pPr>
            <a:endParaRPr lang="fr-FR" altLang="fr-FR"/>
          </a:p>
          <a:p>
            <a:pPr>
              <a:buFont typeface="Wingdings" panose="05000000000000000000" pitchFamily="2" charset="2"/>
              <a:buChar char="v"/>
            </a:pPr>
            <a:r>
              <a:rPr lang="fr-FR" altLang="fr-FR"/>
              <a:t>Consulté devrait être consulté, il possède l’information ou est éventuellement capable de travailler.</a:t>
            </a:r>
          </a:p>
          <a:p>
            <a:pPr>
              <a:buFont typeface="Wingdings" panose="05000000000000000000" pitchFamily="2" charset="2"/>
              <a:buChar char="v"/>
            </a:pPr>
            <a:endParaRPr lang="fr-FR" altLang="fr-FR"/>
          </a:p>
          <a:p>
            <a:pPr>
              <a:buFont typeface="Wingdings" panose="05000000000000000000" pitchFamily="2" charset="2"/>
              <a:buChar char="v"/>
            </a:pPr>
            <a:r>
              <a:rPr lang="fr-FR" altLang="fr-FR"/>
              <a:t>I devrait être informé, doit être informé de l’avancement de la tâche ou des travaux sans être forcément consulté</a:t>
            </a:r>
          </a:p>
          <a:p>
            <a:endParaRPr lang="fr-FR" alt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Image 1">
            <a:extLst>
              <a:ext uri="{FF2B5EF4-FFF2-40B4-BE49-F238E27FC236}">
                <a16:creationId xmlns:a16="http://schemas.microsoft.com/office/drawing/2014/main" id="{E15941E4-5E42-C37D-39F4-6A1BE47D28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620713"/>
            <a:ext cx="9077325"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Line 2">
            <a:extLst>
              <a:ext uri="{FF2B5EF4-FFF2-40B4-BE49-F238E27FC236}">
                <a16:creationId xmlns:a16="http://schemas.microsoft.com/office/drawing/2014/main" id="{05B5AE99-AEE0-C761-BE33-5D7F0419254B}"/>
              </a:ext>
            </a:extLst>
          </p:cNvPr>
          <p:cNvSpPr>
            <a:spLocks noChangeShapeType="1"/>
          </p:cNvSpPr>
          <p:nvPr/>
        </p:nvSpPr>
        <p:spPr bwMode="auto">
          <a:xfrm flipH="1">
            <a:off x="3200400" y="1905000"/>
            <a:ext cx="1371600" cy="152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4035" name="Line 3">
            <a:extLst>
              <a:ext uri="{FF2B5EF4-FFF2-40B4-BE49-F238E27FC236}">
                <a16:creationId xmlns:a16="http://schemas.microsoft.com/office/drawing/2014/main" id="{50577A22-7FC1-B821-67E4-49BC5E34112B}"/>
              </a:ext>
            </a:extLst>
          </p:cNvPr>
          <p:cNvSpPr>
            <a:spLocks noChangeShapeType="1"/>
          </p:cNvSpPr>
          <p:nvPr/>
        </p:nvSpPr>
        <p:spPr bwMode="auto">
          <a:xfrm>
            <a:off x="4572000" y="533400"/>
            <a:ext cx="0" cy="57912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4036" name="Line 4">
            <a:extLst>
              <a:ext uri="{FF2B5EF4-FFF2-40B4-BE49-F238E27FC236}">
                <a16:creationId xmlns:a16="http://schemas.microsoft.com/office/drawing/2014/main" id="{3324E587-01E5-4E60-3178-83BC750DDC59}"/>
              </a:ext>
            </a:extLst>
          </p:cNvPr>
          <p:cNvSpPr>
            <a:spLocks noChangeShapeType="1"/>
          </p:cNvSpPr>
          <p:nvPr/>
        </p:nvSpPr>
        <p:spPr bwMode="auto">
          <a:xfrm>
            <a:off x="1219200" y="3429000"/>
            <a:ext cx="67056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4037" name="Line 5">
            <a:extLst>
              <a:ext uri="{FF2B5EF4-FFF2-40B4-BE49-F238E27FC236}">
                <a16:creationId xmlns:a16="http://schemas.microsoft.com/office/drawing/2014/main" id="{88865EFA-7BF9-FD73-7935-205F605EEFE2}"/>
              </a:ext>
            </a:extLst>
          </p:cNvPr>
          <p:cNvSpPr>
            <a:spLocks noChangeShapeType="1"/>
          </p:cNvSpPr>
          <p:nvPr/>
        </p:nvSpPr>
        <p:spPr bwMode="auto">
          <a:xfrm>
            <a:off x="3200400" y="3429000"/>
            <a:ext cx="1371600" cy="152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4038" name="Line 6">
            <a:extLst>
              <a:ext uri="{FF2B5EF4-FFF2-40B4-BE49-F238E27FC236}">
                <a16:creationId xmlns:a16="http://schemas.microsoft.com/office/drawing/2014/main" id="{4D3CF269-8504-B87C-8209-BE1914DD7DC2}"/>
              </a:ext>
            </a:extLst>
          </p:cNvPr>
          <p:cNvSpPr>
            <a:spLocks noChangeShapeType="1"/>
          </p:cNvSpPr>
          <p:nvPr/>
        </p:nvSpPr>
        <p:spPr bwMode="auto">
          <a:xfrm flipH="1">
            <a:off x="4572000" y="3429000"/>
            <a:ext cx="1371600" cy="152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4039" name="Line 7">
            <a:extLst>
              <a:ext uri="{FF2B5EF4-FFF2-40B4-BE49-F238E27FC236}">
                <a16:creationId xmlns:a16="http://schemas.microsoft.com/office/drawing/2014/main" id="{9E992037-B7F2-6B38-8C01-2BD032F17B78}"/>
              </a:ext>
            </a:extLst>
          </p:cNvPr>
          <p:cNvSpPr>
            <a:spLocks noChangeShapeType="1"/>
          </p:cNvSpPr>
          <p:nvPr/>
        </p:nvSpPr>
        <p:spPr bwMode="auto">
          <a:xfrm>
            <a:off x="4572000" y="1905000"/>
            <a:ext cx="1371600" cy="152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4040" name="Text Box 8">
            <a:extLst>
              <a:ext uri="{FF2B5EF4-FFF2-40B4-BE49-F238E27FC236}">
                <a16:creationId xmlns:a16="http://schemas.microsoft.com/office/drawing/2014/main" id="{5EF82A9E-CEC8-A8F0-22C7-3043B5946448}"/>
              </a:ext>
            </a:extLst>
          </p:cNvPr>
          <p:cNvSpPr txBox="1">
            <a:spLocks noChangeArrowheads="1"/>
          </p:cNvSpPr>
          <p:nvPr/>
        </p:nvSpPr>
        <p:spPr bwMode="auto">
          <a:xfrm>
            <a:off x="4572000" y="3429000"/>
            <a:ext cx="533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2" rIns="89446" bIns="44722">
            <a:spAutoFit/>
          </a:bodyPr>
          <a:lstStyle>
            <a:lvl1pPr defTabSz="893763">
              <a:defRPr>
                <a:solidFill>
                  <a:schemeClr val="tx1"/>
                </a:solidFill>
                <a:latin typeface="Arial" panose="020B0604020202020204" pitchFamily="34" charset="0"/>
              </a:defRPr>
            </a:lvl1pPr>
            <a:lvl2pPr marL="742950" indent="-285750" defTabSz="893763">
              <a:defRPr>
                <a:solidFill>
                  <a:schemeClr val="tx1"/>
                </a:solidFill>
                <a:latin typeface="Arial" panose="020B0604020202020204" pitchFamily="34" charset="0"/>
              </a:defRPr>
            </a:lvl2pPr>
            <a:lvl3pPr marL="1143000" indent="-228600" defTabSz="893763">
              <a:defRPr>
                <a:solidFill>
                  <a:schemeClr val="tx1"/>
                </a:solidFill>
                <a:latin typeface="Arial" panose="020B0604020202020204" pitchFamily="34" charset="0"/>
              </a:defRPr>
            </a:lvl3pPr>
            <a:lvl4pPr marL="1600200" indent="-228600" defTabSz="893763">
              <a:defRPr>
                <a:solidFill>
                  <a:schemeClr val="tx1"/>
                </a:solidFill>
                <a:latin typeface="Arial" panose="020B0604020202020204" pitchFamily="34" charset="0"/>
              </a:defRPr>
            </a:lvl4pPr>
            <a:lvl5pPr marL="2057400" indent="-228600" defTabSz="893763">
              <a:defRPr>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S1</a:t>
            </a:r>
          </a:p>
        </p:txBody>
      </p:sp>
      <p:sp>
        <p:nvSpPr>
          <p:cNvPr id="44041" name="Text Box 9">
            <a:extLst>
              <a:ext uri="{FF2B5EF4-FFF2-40B4-BE49-F238E27FC236}">
                <a16:creationId xmlns:a16="http://schemas.microsoft.com/office/drawing/2014/main" id="{B39E8C38-C36F-55E8-964C-BE50296D44A9}"/>
              </a:ext>
            </a:extLst>
          </p:cNvPr>
          <p:cNvSpPr txBox="1">
            <a:spLocks noChangeArrowheads="1"/>
          </p:cNvSpPr>
          <p:nvPr/>
        </p:nvSpPr>
        <p:spPr bwMode="auto">
          <a:xfrm>
            <a:off x="4572000" y="2971800"/>
            <a:ext cx="533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2" rIns="89446" bIns="44722">
            <a:spAutoFit/>
          </a:bodyPr>
          <a:lstStyle>
            <a:lvl1pPr defTabSz="893763">
              <a:defRPr>
                <a:solidFill>
                  <a:schemeClr val="tx1"/>
                </a:solidFill>
                <a:latin typeface="Arial" panose="020B0604020202020204" pitchFamily="34" charset="0"/>
              </a:defRPr>
            </a:lvl1pPr>
            <a:lvl2pPr marL="742950" indent="-285750" defTabSz="893763">
              <a:defRPr>
                <a:solidFill>
                  <a:schemeClr val="tx1"/>
                </a:solidFill>
                <a:latin typeface="Arial" panose="020B0604020202020204" pitchFamily="34" charset="0"/>
              </a:defRPr>
            </a:lvl2pPr>
            <a:lvl3pPr marL="1143000" indent="-228600" defTabSz="893763">
              <a:defRPr>
                <a:solidFill>
                  <a:schemeClr val="tx1"/>
                </a:solidFill>
                <a:latin typeface="Arial" panose="020B0604020202020204" pitchFamily="34" charset="0"/>
              </a:defRPr>
            </a:lvl3pPr>
            <a:lvl4pPr marL="1600200" indent="-228600" defTabSz="893763">
              <a:defRPr>
                <a:solidFill>
                  <a:schemeClr val="tx1"/>
                </a:solidFill>
                <a:latin typeface="Arial" panose="020B0604020202020204" pitchFamily="34" charset="0"/>
              </a:defRPr>
            </a:lvl4pPr>
            <a:lvl5pPr marL="2057400" indent="-228600" defTabSz="893763">
              <a:defRPr>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S2</a:t>
            </a:r>
          </a:p>
        </p:txBody>
      </p:sp>
      <p:sp>
        <p:nvSpPr>
          <p:cNvPr id="44042" name="Text Box 10">
            <a:extLst>
              <a:ext uri="{FF2B5EF4-FFF2-40B4-BE49-F238E27FC236}">
                <a16:creationId xmlns:a16="http://schemas.microsoft.com/office/drawing/2014/main" id="{EBAC277D-88C2-5FFE-C809-CF996479C8BB}"/>
              </a:ext>
            </a:extLst>
          </p:cNvPr>
          <p:cNvSpPr txBox="1">
            <a:spLocks noChangeArrowheads="1"/>
          </p:cNvSpPr>
          <p:nvPr/>
        </p:nvSpPr>
        <p:spPr bwMode="auto">
          <a:xfrm>
            <a:off x="4038600" y="2971800"/>
            <a:ext cx="533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2" rIns="89446" bIns="44722">
            <a:spAutoFit/>
          </a:bodyPr>
          <a:lstStyle>
            <a:lvl1pPr defTabSz="893763">
              <a:defRPr>
                <a:solidFill>
                  <a:schemeClr val="tx1"/>
                </a:solidFill>
                <a:latin typeface="Arial" panose="020B0604020202020204" pitchFamily="34" charset="0"/>
              </a:defRPr>
            </a:lvl1pPr>
            <a:lvl2pPr marL="742950" indent="-285750" defTabSz="893763">
              <a:defRPr>
                <a:solidFill>
                  <a:schemeClr val="tx1"/>
                </a:solidFill>
                <a:latin typeface="Arial" panose="020B0604020202020204" pitchFamily="34" charset="0"/>
              </a:defRPr>
            </a:lvl2pPr>
            <a:lvl3pPr marL="1143000" indent="-228600" defTabSz="893763">
              <a:defRPr>
                <a:solidFill>
                  <a:schemeClr val="tx1"/>
                </a:solidFill>
                <a:latin typeface="Arial" panose="020B0604020202020204" pitchFamily="34" charset="0"/>
              </a:defRPr>
            </a:lvl3pPr>
            <a:lvl4pPr marL="1600200" indent="-228600" defTabSz="893763">
              <a:defRPr>
                <a:solidFill>
                  <a:schemeClr val="tx1"/>
                </a:solidFill>
                <a:latin typeface="Arial" panose="020B0604020202020204" pitchFamily="34" charset="0"/>
              </a:defRPr>
            </a:lvl4pPr>
            <a:lvl5pPr marL="2057400" indent="-228600" defTabSz="893763">
              <a:defRPr>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S3</a:t>
            </a:r>
          </a:p>
        </p:txBody>
      </p:sp>
      <p:sp>
        <p:nvSpPr>
          <p:cNvPr id="44043" name="Text Box 11">
            <a:extLst>
              <a:ext uri="{FF2B5EF4-FFF2-40B4-BE49-F238E27FC236}">
                <a16:creationId xmlns:a16="http://schemas.microsoft.com/office/drawing/2014/main" id="{1802E534-E531-AB7F-F02B-7B0E2AF2E488}"/>
              </a:ext>
            </a:extLst>
          </p:cNvPr>
          <p:cNvSpPr txBox="1">
            <a:spLocks noChangeArrowheads="1"/>
          </p:cNvSpPr>
          <p:nvPr/>
        </p:nvSpPr>
        <p:spPr bwMode="auto">
          <a:xfrm>
            <a:off x="4038600" y="3429000"/>
            <a:ext cx="533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2" rIns="89446" bIns="44722">
            <a:spAutoFit/>
          </a:bodyPr>
          <a:lstStyle>
            <a:lvl1pPr defTabSz="893763">
              <a:defRPr>
                <a:solidFill>
                  <a:schemeClr val="tx1"/>
                </a:solidFill>
                <a:latin typeface="Arial" panose="020B0604020202020204" pitchFamily="34" charset="0"/>
              </a:defRPr>
            </a:lvl1pPr>
            <a:lvl2pPr marL="742950" indent="-285750" defTabSz="893763">
              <a:defRPr>
                <a:solidFill>
                  <a:schemeClr val="tx1"/>
                </a:solidFill>
                <a:latin typeface="Arial" panose="020B0604020202020204" pitchFamily="34" charset="0"/>
              </a:defRPr>
            </a:lvl2pPr>
            <a:lvl3pPr marL="1143000" indent="-228600" defTabSz="893763">
              <a:defRPr>
                <a:solidFill>
                  <a:schemeClr val="tx1"/>
                </a:solidFill>
                <a:latin typeface="Arial" panose="020B0604020202020204" pitchFamily="34" charset="0"/>
              </a:defRPr>
            </a:lvl3pPr>
            <a:lvl4pPr marL="1600200" indent="-228600" defTabSz="893763">
              <a:defRPr>
                <a:solidFill>
                  <a:schemeClr val="tx1"/>
                </a:solidFill>
                <a:latin typeface="Arial" panose="020B0604020202020204" pitchFamily="34" charset="0"/>
              </a:defRPr>
            </a:lvl4pPr>
            <a:lvl5pPr marL="2057400" indent="-228600" defTabSz="893763">
              <a:defRPr>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S4</a:t>
            </a:r>
          </a:p>
        </p:txBody>
      </p:sp>
      <p:sp>
        <p:nvSpPr>
          <p:cNvPr id="44044" name="Text Box 12">
            <a:extLst>
              <a:ext uri="{FF2B5EF4-FFF2-40B4-BE49-F238E27FC236}">
                <a16:creationId xmlns:a16="http://schemas.microsoft.com/office/drawing/2014/main" id="{69A0EC75-9BF4-3B60-872F-8FBFA946063E}"/>
              </a:ext>
            </a:extLst>
          </p:cNvPr>
          <p:cNvSpPr txBox="1">
            <a:spLocks noChangeArrowheads="1"/>
          </p:cNvSpPr>
          <p:nvPr/>
        </p:nvSpPr>
        <p:spPr bwMode="auto">
          <a:xfrm>
            <a:off x="3886200" y="76200"/>
            <a:ext cx="15240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2" rIns="89446" bIns="44722">
            <a:spAutoFit/>
          </a:bodyPr>
          <a:lstStyle>
            <a:lvl1pPr defTabSz="893763">
              <a:defRPr>
                <a:solidFill>
                  <a:schemeClr val="tx1"/>
                </a:solidFill>
                <a:latin typeface="Arial" panose="020B0604020202020204" pitchFamily="34" charset="0"/>
              </a:defRPr>
            </a:lvl1pPr>
            <a:lvl2pPr marL="742950" indent="-285750" defTabSz="893763">
              <a:defRPr>
                <a:solidFill>
                  <a:schemeClr val="tx1"/>
                </a:solidFill>
                <a:latin typeface="Arial" panose="020B0604020202020204" pitchFamily="34" charset="0"/>
              </a:defRPr>
            </a:lvl2pPr>
            <a:lvl3pPr marL="1143000" indent="-228600" defTabSz="893763">
              <a:defRPr>
                <a:solidFill>
                  <a:schemeClr val="tx1"/>
                </a:solidFill>
                <a:latin typeface="Arial" panose="020B0604020202020204" pitchFamily="34" charset="0"/>
              </a:defRPr>
            </a:lvl3pPr>
            <a:lvl4pPr marL="1600200" indent="-228600" defTabSz="893763">
              <a:defRPr>
                <a:solidFill>
                  <a:schemeClr val="tx1"/>
                </a:solidFill>
                <a:latin typeface="Arial" panose="020B0604020202020204" pitchFamily="34" charset="0"/>
              </a:defRPr>
            </a:lvl4pPr>
            <a:lvl5pPr marL="2057400" indent="-228600" defTabSz="893763">
              <a:defRPr>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400">
                <a:latin typeface="Times New Roman" panose="02020603050405020304" pitchFamily="18" charset="0"/>
              </a:rPr>
              <a:t>Très relationnel</a:t>
            </a:r>
          </a:p>
        </p:txBody>
      </p:sp>
      <p:sp>
        <p:nvSpPr>
          <p:cNvPr id="44045" name="Text Box 13">
            <a:extLst>
              <a:ext uri="{FF2B5EF4-FFF2-40B4-BE49-F238E27FC236}">
                <a16:creationId xmlns:a16="http://schemas.microsoft.com/office/drawing/2014/main" id="{7C47F371-2DF2-641B-5678-C3E358DB8A31}"/>
              </a:ext>
            </a:extLst>
          </p:cNvPr>
          <p:cNvSpPr txBox="1">
            <a:spLocks noChangeArrowheads="1"/>
          </p:cNvSpPr>
          <p:nvPr/>
        </p:nvSpPr>
        <p:spPr bwMode="auto">
          <a:xfrm>
            <a:off x="3886200" y="6324600"/>
            <a:ext cx="15240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2" rIns="89446" bIns="44722">
            <a:spAutoFit/>
          </a:bodyPr>
          <a:lstStyle>
            <a:lvl1pPr defTabSz="893763">
              <a:defRPr>
                <a:solidFill>
                  <a:schemeClr val="tx1"/>
                </a:solidFill>
                <a:latin typeface="Arial" panose="020B0604020202020204" pitchFamily="34" charset="0"/>
              </a:defRPr>
            </a:lvl1pPr>
            <a:lvl2pPr marL="742950" indent="-285750" defTabSz="893763">
              <a:defRPr>
                <a:solidFill>
                  <a:schemeClr val="tx1"/>
                </a:solidFill>
                <a:latin typeface="Arial" panose="020B0604020202020204" pitchFamily="34" charset="0"/>
              </a:defRPr>
            </a:lvl2pPr>
            <a:lvl3pPr marL="1143000" indent="-228600" defTabSz="893763">
              <a:defRPr>
                <a:solidFill>
                  <a:schemeClr val="tx1"/>
                </a:solidFill>
                <a:latin typeface="Arial" panose="020B0604020202020204" pitchFamily="34" charset="0"/>
              </a:defRPr>
            </a:lvl3pPr>
            <a:lvl4pPr marL="1600200" indent="-228600" defTabSz="893763">
              <a:defRPr>
                <a:solidFill>
                  <a:schemeClr val="tx1"/>
                </a:solidFill>
                <a:latin typeface="Arial" panose="020B0604020202020204" pitchFamily="34" charset="0"/>
              </a:defRPr>
            </a:lvl4pPr>
            <a:lvl5pPr marL="2057400" indent="-228600" defTabSz="893763">
              <a:defRPr>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400">
                <a:latin typeface="Times New Roman" panose="02020603050405020304" pitchFamily="18" charset="0"/>
              </a:rPr>
              <a:t>Peu relationnel</a:t>
            </a:r>
          </a:p>
        </p:txBody>
      </p:sp>
      <p:sp>
        <p:nvSpPr>
          <p:cNvPr id="44046" name="Text Box 14">
            <a:extLst>
              <a:ext uri="{FF2B5EF4-FFF2-40B4-BE49-F238E27FC236}">
                <a16:creationId xmlns:a16="http://schemas.microsoft.com/office/drawing/2014/main" id="{9EAC9DF7-10B1-197F-6304-C354A07356F5}"/>
              </a:ext>
            </a:extLst>
          </p:cNvPr>
          <p:cNvSpPr txBox="1">
            <a:spLocks noChangeArrowheads="1"/>
          </p:cNvSpPr>
          <p:nvPr/>
        </p:nvSpPr>
        <p:spPr bwMode="auto">
          <a:xfrm>
            <a:off x="68263" y="3465513"/>
            <a:ext cx="15240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2" rIns="89446" bIns="44722">
            <a:spAutoFit/>
          </a:bodyPr>
          <a:lstStyle>
            <a:lvl1pPr defTabSz="893763">
              <a:defRPr>
                <a:solidFill>
                  <a:schemeClr val="tx1"/>
                </a:solidFill>
                <a:latin typeface="Arial" panose="020B0604020202020204" pitchFamily="34" charset="0"/>
              </a:defRPr>
            </a:lvl1pPr>
            <a:lvl2pPr marL="742950" indent="-285750" defTabSz="893763">
              <a:defRPr>
                <a:solidFill>
                  <a:schemeClr val="tx1"/>
                </a:solidFill>
                <a:latin typeface="Arial" panose="020B0604020202020204" pitchFamily="34" charset="0"/>
              </a:defRPr>
            </a:lvl2pPr>
            <a:lvl3pPr marL="1143000" indent="-228600" defTabSz="893763">
              <a:defRPr>
                <a:solidFill>
                  <a:schemeClr val="tx1"/>
                </a:solidFill>
                <a:latin typeface="Arial" panose="020B0604020202020204" pitchFamily="34" charset="0"/>
              </a:defRPr>
            </a:lvl3pPr>
            <a:lvl4pPr marL="1600200" indent="-228600" defTabSz="893763">
              <a:defRPr>
                <a:solidFill>
                  <a:schemeClr val="tx1"/>
                </a:solidFill>
                <a:latin typeface="Arial" panose="020B0604020202020204" pitchFamily="34" charset="0"/>
              </a:defRPr>
            </a:lvl4pPr>
            <a:lvl5pPr marL="2057400" indent="-228600" defTabSz="893763">
              <a:defRPr>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1400">
                <a:latin typeface="Times New Roman" panose="02020603050405020304" pitchFamily="18" charset="0"/>
              </a:rPr>
              <a:t>Peu organisationnel</a:t>
            </a:r>
            <a:endParaRPr lang="fr-FR" altLang="fr-FR" sz="2400">
              <a:latin typeface="Times New Roman" panose="02020603050405020304" pitchFamily="18" charset="0"/>
            </a:endParaRPr>
          </a:p>
        </p:txBody>
      </p:sp>
      <p:sp>
        <p:nvSpPr>
          <p:cNvPr id="44047" name="Text Box 15">
            <a:extLst>
              <a:ext uri="{FF2B5EF4-FFF2-40B4-BE49-F238E27FC236}">
                <a16:creationId xmlns:a16="http://schemas.microsoft.com/office/drawing/2014/main" id="{031CE1FF-508A-A3A1-4B4C-4A28FB78D569}"/>
              </a:ext>
            </a:extLst>
          </p:cNvPr>
          <p:cNvSpPr txBox="1">
            <a:spLocks noChangeArrowheads="1"/>
          </p:cNvSpPr>
          <p:nvPr/>
        </p:nvSpPr>
        <p:spPr bwMode="auto">
          <a:xfrm rot="-19301">
            <a:off x="7620000" y="3200400"/>
            <a:ext cx="1524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2" rIns="89446" bIns="44722">
            <a:spAutoFit/>
          </a:bodyPr>
          <a:lstStyle>
            <a:lvl1pPr defTabSz="893763">
              <a:defRPr>
                <a:solidFill>
                  <a:schemeClr val="tx1"/>
                </a:solidFill>
                <a:latin typeface="Arial" panose="020B0604020202020204" pitchFamily="34" charset="0"/>
              </a:defRPr>
            </a:lvl1pPr>
            <a:lvl2pPr marL="742950" indent="-285750" defTabSz="893763">
              <a:defRPr>
                <a:solidFill>
                  <a:schemeClr val="tx1"/>
                </a:solidFill>
                <a:latin typeface="Arial" panose="020B0604020202020204" pitchFamily="34" charset="0"/>
              </a:defRPr>
            </a:lvl2pPr>
            <a:lvl3pPr marL="1143000" indent="-228600" defTabSz="893763">
              <a:defRPr>
                <a:solidFill>
                  <a:schemeClr val="tx1"/>
                </a:solidFill>
                <a:latin typeface="Arial" panose="020B0604020202020204" pitchFamily="34" charset="0"/>
              </a:defRPr>
            </a:lvl3pPr>
            <a:lvl4pPr marL="1600200" indent="-228600" defTabSz="893763">
              <a:defRPr>
                <a:solidFill>
                  <a:schemeClr val="tx1"/>
                </a:solidFill>
                <a:latin typeface="Arial" panose="020B0604020202020204" pitchFamily="34" charset="0"/>
              </a:defRPr>
            </a:lvl4pPr>
            <a:lvl5pPr marL="2057400" indent="-228600" defTabSz="893763">
              <a:defRPr>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1400">
                <a:latin typeface="Times New Roman" panose="02020603050405020304" pitchFamily="18" charset="0"/>
              </a:rPr>
              <a:t>Très organisationnel</a:t>
            </a:r>
            <a:endParaRPr lang="fr-FR" altLang="fr-FR" sz="2400">
              <a:latin typeface="Times New Roman" panose="02020603050405020304" pitchFamily="18" charset="0"/>
            </a:endParaRPr>
          </a:p>
        </p:txBody>
      </p:sp>
      <p:sp>
        <p:nvSpPr>
          <p:cNvPr id="44048" name="Text Box 16">
            <a:extLst>
              <a:ext uri="{FF2B5EF4-FFF2-40B4-BE49-F238E27FC236}">
                <a16:creationId xmlns:a16="http://schemas.microsoft.com/office/drawing/2014/main" id="{FFC91806-259D-1BDD-0CE0-4680711C1750}"/>
              </a:ext>
            </a:extLst>
          </p:cNvPr>
          <p:cNvSpPr txBox="1">
            <a:spLocks noChangeArrowheads="1"/>
          </p:cNvSpPr>
          <p:nvPr/>
        </p:nvSpPr>
        <p:spPr bwMode="auto">
          <a:xfrm>
            <a:off x="228600" y="4038600"/>
            <a:ext cx="4127500" cy="1566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446" tIns="44722" rIns="89446" bIns="44722">
            <a:spAutoFit/>
          </a:bodyPr>
          <a:lstStyle>
            <a:lvl1pPr defTabSz="893763">
              <a:defRPr>
                <a:solidFill>
                  <a:schemeClr val="tx1"/>
                </a:solidFill>
                <a:latin typeface="Arial" panose="020B0604020202020204" pitchFamily="34" charset="0"/>
              </a:defRPr>
            </a:lvl1pPr>
            <a:lvl2pPr marL="742950" indent="-285750" defTabSz="893763">
              <a:defRPr>
                <a:solidFill>
                  <a:schemeClr val="tx1"/>
                </a:solidFill>
                <a:latin typeface="Arial" panose="020B0604020202020204" pitchFamily="34" charset="0"/>
              </a:defRPr>
            </a:lvl2pPr>
            <a:lvl3pPr marL="1143000" indent="-228600" defTabSz="893763">
              <a:defRPr>
                <a:solidFill>
                  <a:schemeClr val="tx1"/>
                </a:solidFill>
                <a:latin typeface="Arial" panose="020B0604020202020204" pitchFamily="34" charset="0"/>
              </a:defRPr>
            </a:lvl3pPr>
            <a:lvl4pPr marL="1600200" indent="-228600" defTabSz="893763">
              <a:defRPr>
                <a:solidFill>
                  <a:schemeClr val="tx1"/>
                </a:solidFill>
                <a:latin typeface="Arial" panose="020B0604020202020204" pitchFamily="34" charset="0"/>
              </a:defRPr>
            </a:lvl4pPr>
            <a:lvl5pPr marL="2057400" indent="-228600" defTabSz="893763">
              <a:defRPr>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200" b="1">
                <a:latin typeface="Times New Roman" panose="02020603050405020304" pitchFamily="18" charset="0"/>
              </a:rPr>
              <a:t>Responsable</a:t>
            </a:r>
            <a:r>
              <a:rPr lang="fr-FR" altLang="fr-FR" sz="1200">
                <a:latin typeface="Times New Roman" panose="02020603050405020304" pitchFamily="18" charset="0"/>
              </a:rPr>
              <a:t> : Ainsi que vous le savez, notre service doit se doter de nouveaux outils de gestion avant la fin du trimestre afin d’être prêt pour la nouvelle campagne budgétaire. J’ai demandé à votre collègue Françoise, qui a été formée en gestion, de coordonner l’étude préalable, en lui laissant le choix des moyens et des méthodes pour mener à bien ce projet. Je ferai le point avec elle une fois par semaine. Françoise je vous laisse maintenant la parole pour présenter votre plan d’action</a:t>
            </a:r>
          </a:p>
        </p:txBody>
      </p:sp>
      <p:sp>
        <p:nvSpPr>
          <p:cNvPr id="44049" name="Text Box 17">
            <a:extLst>
              <a:ext uri="{FF2B5EF4-FFF2-40B4-BE49-F238E27FC236}">
                <a16:creationId xmlns:a16="http://schemas.microsoft.com/office/drawing/2014/main" id="{C7C7E73E-4D84-DE27-E6FB-837EA3C68D83}"/>
              </a:ext>
            </a:extLst>
          </p:cNvPr>
          <p:cNvSpPr txBox="1">
            <a:spLocks noChangeArrowheads="1"/>
          </p:cNvSpPr>
          <p:nvPr/>
        </p:nvSpPr>
        <p:spPr bwMode="auto">
          <a:xfrm>
            <a:off x="4953000" y="304800"/>
            <a:ext cx="4191000" cy="2860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446" tIns="44722" rIns="89446" bIns="44722">
            <a:spAutoFit/>
          </a:bodyPr>
          <a:lstStyle>
            <a:lvl1pPr defTabSz="893763">
              <a:defRPr>
                <a:solidFill>
                  <a:schemeClr val="tx1"/>
                </a:solidFill>
                <a:latin typeface="Arial" panose="020B0604020202020204" pitchFamily="34" charset="0"/>
              </a:defRPr>
            </a:lvl1pPr>
            <a:lvl2pPr marL="742950" indent="-285750" defTabSz="893763">
              <a:defRPr>
                <a:solidFill>
                  <a:schemeClr val="tx1"/>
                </a:solidFill>
                <a:latin typeface="Arial" panose="020B0604020202020204" pitchFamily="34" charset="0"/>
              </a:defRPr>
            </a:lvl2pPr>
            <a:lvl3pPr marL="1143000" indent="-228600" defTabSz="893763">
              <a:defRPr>
                <a:solidFill>
                  <a:schemeClr val="tx1"/>
                </a:solidFill>
                <a:latin typeface="Arial" panose="020B0604020202020204" pitchFamily="34" charset="0"/>
              </a:defRPr>
            </a:lvl3pPr>
            <a:lvl4pPr marL="1600200" indent="-228600" defTabSz="893763">
              <a:defRPr>
                <a:solidFill>
                  <a:schemeClr val="tx1"/>
                </a:solidFill>
                <a:latin typeface="Arial" panose="020B0604020202020204" pitchFamily="34" charset="0"/>
              </a:defRPr>
            </a:lvl4pPr>
            <a:lvl5pPr marL="2057400" indent="-228600" defTabSz="893763">
              <a:defRPr>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200" b="1">
                <a:latin typeface="Times New Roman" panose="02020603050405020304" pitchFamily="18" charset="0"/>
              </a:rPr>
              <a:t>Responsable</a:t>
            </a:r>
            <a:r>
              <a:rPr lang="fr-FR" altLang="fr-FR" sz="1200">
                <a:latin typeface="Times New Roman" panose="02020603050405020304" pitchFamily="18" charset="0"/>
              </a:rPr>
              <a:t> : Vous savez que j’étais la semaine dernière à la conférence mensuelle des chefs de service au siège. Il y a eu un exposé de la direction de la qualité sur les méthodes d’évaluation de la non qualité qui m ’a beaucoup intéressé. Ca m’a conduit à réfléchir à la manière dont nous travaillons ici,  j’aimerais vous soumettre une idée: je crois qu’il est important qu’on mette l’accent sur la qualité cette année et qu’on  le fasse savoir. Quel est votre point de vue ?  		</a:t>
            </a:r>
            <a:r>
              <a:rPr lang="fr-FR" altLang="fr-FR" sz="1200" b="1">
                <a:latin typeface="Times New Roman" panose="02020603050405020304" pitchFamily="18" charset="0"/>
              </a:rPr>
              <a:t>Collaborateur</a:t>
            </a:r>
            <a:r>
              <a:rPr lang="fr-FR" altLang="fr-FR" sz="1200">
                <a:latin typeface="Times New Roman" panose="02020603050405020304" pitchFamily="18" charset="0"/>
              </a:rPr>
              <a:t> ; Pourquoi pas, mais quel temps cela va -t-il nous prendre ? Il faudrait examiner la charge de travail de l’équipe, car, à priori, ça me semble matériellement difficile	 </a:t>
            </a:r>
            <a:r>
              <a:rPr lang="fr-FR" altLang="fr-FR" sz="1200" b="1">
                <a:latin typeface="Times New Roman" panose="02020603050405020304" pitchFamily="18" charset="0"/>
              </a:rPr>
              <a:t>Responsable</a:t>
            </a:r>
            <a:r>
              <a:rPr lang="fr-FR" altLang="fr-FR" sz="1200">
                <a:latin typeface="Times New Roman" panose="02020603050405020304" pitchFamily="18" charset="0"/>
              </a:rPr>
              <a:t> : très bien examinons cela ensemble. S’il le faut, on engagera un intérimaire mais je tiens absolument à ce que ce projet se fasse dans de bonnes conditions. Je suis certain que les retombées pour le service seront excellentes.</a:t>
            </a:r>
          </a:p>
        </p:txBody>
      </p:sp>
      <p:sp>
        <p:nvSpPr>
          <p:cNvPr id="44050" name="Text Box 18">
            <a:extLst>
              <a:ext uri="{FF2B5EF4-FFF2-40B4-BE49-F238E27FC236}">
                <a16:creationId xmlns:a16="http://schemas.microsoft.com/office/drawing/2014/main" id="{20C0EF8A-709E-C276-C0FA-DAF46337741B}"/>
              </a:ext>
            </a:extLst>
          </p:cNvPr>
          <p:cNvSpPr txBox="1">
            <a:spLocks noChangeArrowheads="1"/>
          </p:cNvSpPr>
          <p:nvPr/>
        </p:nvSpPr>
        <p:spPr bwMode="auto">
          <a:xfrm>
            <a:off x="4800600" y="3886200"/>
            <a:ext cx="4164013" cy="2490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446" tIns="44722" rIns="89446" bIns="44722">
            <a:spAutoFit/>
          </a:bodyPr>
          <a:lstStyle>
            <a:lvl1pPr defTabSz="893763">
              <a:defRPr>
                <a:solidFill>
                  <a:schemeClr val="tx1"/>
                </a:solidFill>
                <a:latin typeface="Arial" panose="020B0604020202020204" pitchFamily="34" charset="0"/>
              </a:defRPr>
            </a:lvl1pPr>
            <a:lvl2pPr marL="742950" indent="-285750" defTabSz="893763">
              <a:defRPr>
                <a:solidFill>
                  <a:schemeClr val="tx1"/>
                </a:solidFill>
                <a:latin typeface="Arial" panose="020B0604020202020204" pitchFamily="34" charset="0"/>
              </a:defRPr>
            </a:lvl2pPr>
            <a:lvl3pPr marL="1143000" indent="-228600" defTabSz="893763">
              <a:defRPr>
                <a:solidFill>
                  <a:schemeClr val="tx1"/>
                </a:solidFill>
                <a:latin typeface="Arial" panose="020B0604020202020204" pitchFamily="34" charset="0"/>
              </a:defRPr>
            </a:lvl3pPr>
            <a:lvl4pPr marL="1600200" indent="-228600" defTabSz="893763">
              <a:defRPr>
                <a:solidFill>
                  <a:schemeClr val="tx1"/>
                </a:solidFill>
                <a:latin typeface="Arial" panose="020B0604020202020204" pitchFamily="34" charset="0"/>
              </a:defRPr>
            </a:lvl4pPr>
            <a:lvl5pPr marL="2057400" indent="-228600" defTabSz="893763">
              <a:defRPr>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200" b="1">
                <a:latin typeface="Times New Roman" panose="02020603050405020304" pitchFamily="18" charset="0"/>
              </a:rPr>
              <a:t>Responsable</a:t>
            </a:r>
            <a:r>
              <a:rPr lang="fr-FR" altLang="fr-FR" sz="1200">
                <a:latin typeface="Times New Roman" panose="02020603050405020304" pitchFamily="18" charset="0"/>
              </a:rPr>
              <a:t> : Bonjour à tous et  merci pour votre présence à cette réunion. Nous avons aujourd’hui 3 points à l’ordre du jour, et nous terminerons à 15h.  J’ai bien reçu vos suggestions point 2 et je les ai  prises en compte. Mais je voudrais d’abord évoquer le 1</a:t>
            </a:r>
            <a:r>
              <a:rPr lang="fr-FR" altLang="fr-FR" sz="1200" baseline="30000">
                <a:latin typeface="Times New Roman" panose="02020603050405020304" pitchFamily="18" charset="0"/>
              </a:rPr>
              <a:t>er</a:t>
            </a:r>
            <a:r>
              <a:rPr lang="fr-FR" altLang="fr-FR" sz="1200">
                <a:latin typeface="Times New Roman" panose="02020603050405020304" pitchFamily="18" charset="0"/>
              </a:rPr>
              <a:t> point qui nous réuni et qui concerne la mise en place des nouveaux outils de gestion dans notre service. J’ai étudié la question avec le contrôleur de gestion groupe. Il me semble indispensable de nous munir de ces outils d’ici la fin du trimestre pour être prêts lors de la prochaine campagne budgétaire. Nous allons donc avoir à les mettre en place en 3 mois. Cela représente un gros travail que nous accomplirons progressivement. Je vais maintenant vous présenter le planning de l’opération.</a:t>
            </a:r>
          </a:p>
        </p:txBody>
      </p:sp>
      <p:sp>
        <p:nvSpPr>
          <p:cNvPr id="44051" name="Text Box 19">
            <a:extLst>
              <a:ext uri="{FF2B5EF4-FFF2-40B4-BE49-F238E27FC236}">
                <a16:creationId xmlns:a16="http://schemas.microsoft.com/office/drawing/2014/main" id="{97BE80F0-3112-5A4A-B320-2F83D45B40A5}"/>
              </a:ext>
            </a:extLst>
          </p:cNvPr>
          <p:cNvSpPr txBox="1">
            <a:spLocks noChangeArrowheads="1"/>
          </p:cNvSpPr>
          <p:nvPr/>
        </p:nvSpPr>
        <p:spPr bwMode="auto">
          <a:xfrm>
            <a:off x="157163" y="309563"/>
            <a:ext cx="3906837" cy="304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446" tIns="44722" rIns="89446" bIns="44722">
            <a:spAutoFit/>
          </a:bodyPr>
          <a:lstStyle>
            <a:lvl1pPr defTabSz="893763">
              <a:defRPr>
                <a:solidFill>
                  <a:schemeClr val="tx1"/>
                </a:solidFill>
                <a:latin typeface="Arial" panose="020B0604020202020204" pitchFamily="34" charset="0"/>
              </a:defRPr>
            </a:lvl1pPr>
            <a:lvl2pPr marL="742950" indent="-285750" defTabSz="893763">
              <a:defRPr>
                <a:solidFill>
                  <a:schemeClr val="tx1"/>
                </a:solidFill>
                <a:latin typeface="Arial" panose="020B0604020202020204" pitchFamily="34" charset="0"/>
              </a:defRPr>
            </a:lvl2pPr>
            <a:lvl3pPr marL="1143000" indent="-228600" defTabSz="893763">
              <a:defRPr>
                <a:solidFill>
                  <a:schemeClr val="tx1"/>
                </a:solidFill>
                <a:latin typeface="Arial" panose="020B0604020202020204" pitchFamily="34" charset="0"/>
              </a:defRPr>
            </a:lvl3pPr>
            <a:lvl4pPr marL="1600200" indent="-228600" defTabSz="893763">
              <a:defRPr>
                <a:solidFill>
                  <a:schemeClr val="tx1"/>
                </a:solidFill>
                <a:latin typeface="Arial" panose="020B0604020202020204" pitchFamily="34" charset="0"/>
              </a:defRPr>
            </a:lvl4pPr>
            <a:lvl5pPr marL="2057400" indent="-228600" defTabSz="893763">
              <a:defRPr>
                <a:solidFill>
                  <a:schemeClr val="tx1"/>
                </a:solidFill>
                <a:latin typeface="Arial" panose="020B0604020202020204" pitchFamily="34" charset="0"/>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200" b="1">
                <a:latin typeface="Times New Roman" panose="02020603050405020304" pitchFamily="18" charset="0"/>
              </a:rPr>
              <a:t>Responsable</a:t>
            </a:r>
            <a:r>
              <a:rPr lang="fr-FR" altLang="fr-FR" sz="1200">
                <a:latin typeface="Times New Roman" panose="02020603050405020304" pitchFamily="18" charset="0"/>
              </a:rPr>
              <a:t> : Nos tableaux de bord montrent que nous avons un retard dans nos délais et que nous sommes en dépassement de coûts. Au cours de la réunion de la semaine dernière, nous avons identifié ensemble les raisons de ces dépassements. Ce matin, il  nous faut rechercher des solutions puis choisir celles que nous mettrons en œuvre au plus vite. J’ai personnellement analyse quelques possibilités mais je n’ai encore rien décidé. Je veux d’abord écouter celles que vous pourrez me soumettre. Bien entendu la solution retenue devra satisfaire la majorité d’entre nous. Faisons un tour de table voulez-vous ? . 	 </a:t>
            </a:r>
            <a:r>
              <a:rPr lang="fr-FR" altLang="fr-FR" sz="1200" b="1" i="1">
                <a:latin typeface="Times New Roman" panose="02020603050405020304" pitchFamily="18" charset="0"/>
              </a:rPr>
              <a:t>Après que chaque participant se soit exprimé</a:t>
            </a:r>
            <a:r>
              <a:rPr lang="fr-FR" altLang="fr-FR" sz="1200" b="1">
                <a:latin typeface="Times New Roman" panose="02020603050405020304" pitchFamily="18" charset="0"/>
              </a:rPr>
              <a:t> :</a:t>
            </a:r>
            <a:r>
              <a:rPr lang="fr-FR" altLang="fr-FR" sz="1200">
                <a:latin typeface="Times New Roman" panose="02020603050405020304" pitchFamily="18" charset="0"/>
              </a:rPr>
              <a:t>                      Vous avez proposé des solutions sensiblement différentes des miennes. Je les  trouve intéressantes, créatives et réalistes. Je vous suggère de passer au vote. Comme d’habitude je voterai en dernier. Pierre voulez-vous commencer?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7F1D36-77C8-E1D4-8903-4BAAFC3727C2}"/>
              </a:ext>
            </a:extLst>
          </p:cNvPr>
          <p:cNvSpPr>
            <a:spLocks noGrp="1"/>
          </p:cNvSpPr>
          <p:nvPr>
            <p:ph type="title"/>
          </p:nvPr>
        </p:nvSpPr>
        <p:spPr>
          <a:xfrm>
            <a:off x="323850" y="763588"/>
            <a:ext cx="8305800" cy="1293812"/>
          </a:xfrm>
        </p:spPr>
        <p:txBody>
          <a:bodyPr/>
          <a:lstStyle/>
          <a:p>
            <a:pPr>
              <a:defRPr/>
            </a:pPr>
            <a:r>
              <a:rPr lang="fr-FR" dirty="0"/>
              <a:t>De l’Agilité  vers l’</a:t>
            </a:r>
            <a:r>
              <a:rPr lang="fr-FR" dirty="0" err="1"/>
              <a:t>harmocratie</a:t>
            </a:r>
            <a:endParaRPr lang="fr-FR" dirty="0"/>
          </a:p>
        </p:txBody>
      </p:sp>
      <p:sp>
        <p:nvSpPr>
          <p:cNvPr id="3" name="Espace réservé du contenu 2">
            <a:extLst>
              <a:ext uri="{FF2B5EF4-FFF2-40B4-BE49-F238E27FC236}">
                <a16:creationId xmlns:a16="http://schemas.microsoft.com/office/drawing/2014/main" id="{C0D17039-1C4A-E617-9DF2-C38DA699E094}"/>
              </a:ext>
            </a:extLst>
          </p:cNvPr>
          <p:cNvSpPr>
            <a:spLocks noGrp="1"/>
          </p:cNvSpPr>
          <p:nvPr>
            <p:ph idx="1"/>
          </p:nvPr>
        </p:nvSpPr>
        <p:spPr/>
        <p:txBody>
          <a:bodyPr/>
          <a:lstStyle/>
          <a:p>
            <a:r>
              <a:rPr lang="fr-FR" altLang="fr-FR"/>
              <a:t>Rappels :</a:t>
            </a:r>
          </a:p>
          <a:p>
            <a:r>
              <a:rPr lang="fr-FR" altLang="fr-FR"/>
              <a:t>L’agilité est une attitude d’actions concentrées sur la satisfaction client (personnalisation des produits, adaptation à ses demandes </a:t>
            </a:r>
            <a:r>
              <a:rPr lang="fr-FR" altLang="fr-FR" b="1"/>
              <a:t>évolutives</a:t>
            </a:r>
            <a:r>
              <a:rPr lang="fr-FR" altLang="fr-FR"/>
              <a:t>, en fonction du contexte)</a:t>
            </a:r>
          </a:p>
          <a:p>
            <a:r>
              <a:rPr lang="fr-FR" altLang="fr-FR"/>
              <a:t>Accompagnée d’outils pour le savoir faire, mais surtout d’un savoir être</a:t>
            </a:r>
          </a:p>
          <a:p>
            <a:r>
              <a:rPr lang="fr-FR" altLang="fr-FR"/>
              <a:t>Retenez le : c’est une philosophie</a:t>
            </a:r>
            <a:r>
              <a:rPr lang="fr-FR" altLang="fr-FR">
                <a:sym typeface="Wingdings" panose="05000000000000000000" pitchFamily="2" charset="2"/>
              </a:rPr>
              <a:t> </a:t>
            </a:r>
          </a:p>
          <a:p>
            <a:pPr marL="342900" lvl="1" indent="0">
              <a:buFont typeface="Arial" panose="020B0604020202020204" pitchFamily="34" charset="0"/>
              <a:buNone/>
            </a:pPr>
            <a:r>
              <a:rPr lang="fr-FR" altLang="fr-FR">
                <a:sym typeface="Wingdings" panose="05000000000000000000" pitchFamily="2" charset="2"/>
              </a:rPr>
              <a:t>Qui permet de faire émerger une synergie de l’équipe, et une intelligence collective ( puis quelles autres conséquences ?)</a:t>
            </a:r>
          </a:p>
          <a:p>
            <a:pPr marL="342900" lvl="1" indent="0">
              <a:buFont typeface="Arial" panose="020B0604020202020204" pitchFamily="34" charset="0"/>
              <a:buNone/>
            </a:pPr>
            <a:r>
              <a:rPr lang="fr-FR" altLang="fr-FR">
                <a:sym typeface="Wingdings" panose="05000000000000000000" pitchFamily="2" charset="2"/>
              </a:rPr>
              <a:t>(réduit le stress, créativité, autonomie…)</a:t>
            </a:r>
          </a:p>
          <a:p>
            <a:pPr marL="342900" lvl="1" indent="0">
              <a:buFont typeface="Arial" panose="020B0604020202020204" pitchFamily="34" charset="0"/>
              <a:buNone/>
            </a:pPr>
            <a:endParaRPr lang="fr-FR" altLang="fr-FR">
              <a:sym typeface="Wingdings" panose="05000000000000000000" pitchFamily="2" charset="2"/>
            </a:endParaRPr>
          </a:p>
          <a:p>
            <a:pPr marL="342900" lvl="1" indent="0">
              <a:buFont typeface="Arial" panose="020B0604020202020204" pitchFamily="34" charset="0"/>
              <a:buNone/>
            </a:pPr>
            <a:r>
              <a:rPr lang="fr-FR" altLang="fr-FR" sz="1800"/>
              <a:t>L’harmocratie est la solution pour toutes les organisations qui veulent davantage d’agilité, de créativité, de bien-être et d’anticipation productive.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D67734-F015-7C48-22F6-C517B4E80208}"/>
              </a:ext>
            </a:extLst>
          </p:cNvPr>
          <p:cNvSpPr>
            <a:spLocks noGrp="1"/>
          </p:cNvSpPr>
          <p:nvPr>
            <p:ph type="title"/>
          </p:nvPr>
        </p:nvSpPr>
        <p:spPr>
          <a:xfrm>
            <a:off x="323850" y="763588"/>
            <a:ext cx="8305800" cy="1293812"/>
          </a:xfrm>
        </p:spPr>
        <p:txBody>
          <a:bodyPr/>
          <a:lstStyle/>
          <a:p>
            <a:pPr algn="l">
              <a:defRPr/>
            </a:pPr>
            <a:r>
              <a:rPr lang="fr-FR" dirty="0"/>
              <a:t>Le pouvoir ….DE l’harmonie</a:t>
            </a:r>
          </a:p>
        </p:txBody>
      </p:sp>
      <p:sp>
        <p:nvSpPr>
          <p:cNvPr id="3" name="Espace réservé du contenu 2">
            <a:extLst>
              <a:ext uri="{FF2B5EF4-FFF2-40B4-BE49-F238E27FC236}">
                <a16:creationId xmlns:a16="http://schemas.microsoft.com/office/drawing/2014/main" id="{F12642B1-5935-BC9B-DC35-7D75B12BF8C3}"/>
              </a:ext>
            </a:extLst>
          </p:cNvPr>
          <p:cNvSpPr>
            <a:spLocks noGrp="1"/>
          </p:cNvSpPr>
          <p:nvPr>
            <p:ph idx="1"/>
          </p:nvPr>
        </p:nvSpPr>
        <p:spPr/>
        <p:txBody>
          <a:bodyPr/>
          <a:lstStyle/>
          <a:p>
            <a:pPr>
              <a:defRPr/>
            </a:pPr>
            <a:r>
              <a:rPr lang="fr-FR" dirty="0"/>
              <a:t>L’</a:t>
            </a:r>
            <a:r>
              <a:rPr lang="fr-FR" dirty="0" err="1"/>
              <a:t>harmocratie</a:t>
            </a:r>
            <a:r>
              <a:rPr lang="fr-FR" dirty="0"/>
              <a:t> (du grec ancien </a:t>
            </a:r>
            <a:r>
              <a:rPr lang="fr-FR" dirty="0" err="1"/>
              <a:t>ἁρμονί</a:t>
            </a:r>
            <a:r>
              <a:rPr lang="fr-FR" dirty="0"/>
              <a:t>α, harmonie (cohésion, collaboration) et du suffixe </a:t>
            </a:r>
            <a:r>
              <a:rPr lang="fr-FR" dirty="0">
                <a:hlinkClick r:id="rId3"/>
              </a:rPr>
              <a:t>-κρατία</a:t>
            </a:r>
            <a:r>
              <a:rPr lang="fr-FR" dirty="0"/>
              <a:t>, -cratie (pouvoir)) signifie littéralement «</a:t>
            </a:r>
            <a:r>
              <a:rPr lang="fr-FR" dirty="0">
                <a:solidFill>
                  <a:srgbClr val="7030A0"/>
                </a:solidFill>
              </a:rPr>
              <a:t> le pouvoir de l’harmonie » </a:t>
            </a:r>
          </a:p>
          <a:p>
            <a:pPr>
              <a:defRPr/>
            </a:pPr>
            <a:r>
              <a:rPr lang="fr-FR" dirty="0"/>
              <a:t>permet de construire un cadre de travail favorisant la disparition des tensions sociales et des pensées parasites,</a:t>
            </a:r>
          </a:p>
          <a:p>
            <a:pPr>
              <a:defRPr/>
            </a:pPr>
            <a:r>
              <a:rPr lang="fr-FR" dirty="0"/>
              <a:t>la transformation des difficultés en projets auto apprenants, </a:t>
            </a:r>
          </a:p>
          <a:p>
            <a:pPr>
              <a:defRPr/>
            </a:pPr>
            <a:r>
              <a:rPr lang="fr-FR" dirty="0"/>
              <a:t>la construction d’une organisation intuitive </a:t>
            </a:r>
          </a:p>
          <a:p>
            <a:pPr>
              <a:defRPr/>
            </a:pPr>
            <a:r>
              <a:rPr lang="fr-FR" dirty="0"/>
              <a:t>et la presque banalisation du changement.</a:t>
            </a:r>
          </a:p>
          <a:p>
            <a:pPr>
              <a:defRPr/>
            </a:pPr>
            <a:endParaRPr lang="fr-FR" dirty="0"/>
          </a:p>
          <a:p>
            <a:pPr>
              <a:defRPr/>
            </a:pPr>
            <a:r>
              <a:rPr lang="fr-FR" dirty="0"/>
              <a:t>Vigilance : à ne pas entrer dans un système disruptif (qui dissipe une grande partie de l’énergie accumulée)</a:t>
            </a:r>
          </a:p>
          <a:p>
            <a:pPr marL="0" indent="0">
              <a:buFont typeface="Arial" panose="020B0604020202020204" pitchFamily="34" charset="0"/>
              <a:buNone/>
              <a:defRPr/>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A3054B9E-ACFC-BA23-9666-D74137DB49D3}"/>
              </a:ext>
            </a:extLst>
          </p:cNvPr>
          <p:cNvSpPr txBox="1">
            <a:spLocks noChangeArrowheads="1"/>
          </p:cNvSpPr>
          <p:nvPr/>
        </p:nvSpPr>
        <p:spPr bwMode="auto">
          <a:xfrm>
            <a:off x="457200" y="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3600" b="1">
                <a:latin typeface="Times New Roman" panose="02020603050405020304" pitchFamily="18" charset="0"/>
              </a:rPr>
              <a:t>LES STYLES DU MANAGER</a:t>
            </a:r>
          </a:p>
        </p:txBody>
      </p:sp>
      <p:sp>
        <p:nvSpPr>
          <p:cNvPr id="45059" name="Text Box 3">
            <a:extLst>
              <a:ext uri="{FF2B5EF4-FFF2-40B4-BE49-F238E27FC236}">
                <a16:creationId xmlns:a16="http://schemas.microsoft.com/office/drawing/2014/main" id="{401F0506-40DB-A5BB-B75E-A078E198EDE4}"/>
              </a:ext>
            </a:extLst>
          </p:cNvPr>
          <p:cNvSpPr txBox="1">
            <a:spLocks noChangeArrowheads="1"/>
          </p:cNvSpPr>
          <p:nvPr/>
        </p:nvSpPr>
        <p:spPr bwMode="auto">
          <a:xfrm>
            <a:off x="457200" y="6858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b="1" i="1" u="sng">
                <a:latin typeface="Times New Roman" panose="02020603050405020304" pitchFamily="18" charset="0"/>
              </a:rPr>
              <a:t>LES SITUATIONS DU MANAGEMENT</a:t>
            </a:r>
            <a:endParaRPr lang="fr-FR" altLang="fr-FR" sz="2400">
              <a:latin typeface="Times New Roman" panose="02020603050405020304" pitchFamily="18" charset="0"/>
            </a:endParaRPr>
          </a:p>
        </p:txBody>
      </p:sp>
      <p:sp>
        <p:nvSpPr>
          <p:cNvPr id="45060" name="Line 4">
            <a:extLst>
              <a:ext uri="{FF2B5EF4-FFF2-40B4-BE49-F238E27FC236}">
                <a16:creationId xmlns:a16="http://schemas.microsoft.com/office/drawing/2014/main" id="{647F4563-7B35-69E0-4D39-EF087AD03B8D}"/>
              </a:ext>
            </a:extLst>
          </p:cNvPr>
          <p:cNvSpPr>
            <a:spLocks noChangeShapeType="1"/>
          </p:cNvSpPr>
          <p:nvPr/>
        </p:nvSpPr>
        <p:spPr bwMode="auto">
          <a:xfrm>
            <a:off x="4572000" y="1600200"/>
            <a:ext cx="0" cy="4800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5061" name="Line 5">
            <a:extLst>
              <a:ext uri="{FF2B5EF4-FFF2-40B4-BE49-F238E27FC236}">
                <a16:creationId xmlns:a16="http://schemas.microsoft.com/office/drawing/2014/main" id="{EA8697CA-0FB1-42B8-21BD-FAF59B1F70F5}"/>
              </a:ext>
            </a:extLst>
          </p:cNvPr>
          <p:cNvSpPr>
            <a:spLocks noChangeShapeType="1"/>
          </p:cNvSpPr>
          <p:nvPr/>
        </p:nvSpPr>
        <p:spPr bwMode="auto">
          <a:xfrm>
            <a:off x="838200" y="3733800"/>
            <a:ext cx="746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5062" name="Text Box 6">
            <a:extLst>
              <a:ext uri="{FF2B5EF4-FFF2-40B4-BE49-F238E27FC236}">
                <a16:creationId xmlns:a16="http://schemas.microsoft.com/office/drawing/2014/main" id="{2455566A-215B-DEB2-2C55-959711DDB5AD}"/>
              </a:ext>
            </a:extLst>
          </p:cNvPr>
          <p:cNvSpPr txBox="1">
            <a:spLocks noChangeArrowheads="1"/>
          </p:cNvSpPr>
          <p:nvPr/>
        </p:nvSpPr>
        <p:spPr bwMode="auto">
          <a:xfrm>
            <a:off x="3810000" y="12192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b="1">
                <a:latin typeface="Times New Roman" panose="02020603050405020304" pitchFamily="18" charset="0"/>
              </a:rPr>
              <a:t>Collectives</a:t>
            </a:r>
          </a:p>
        </p:txBody>
      </p:sp>
      <p:sp>
        <p:nvSpPr>
          <p:cNvPr id="45063" name="Text Box 7">
            <a:extLst>
              <a:ext uri="{FF2B5EF4-FFF2-40B4-BE49-F238E27FC236}">
                <a16:creationId xmlns:a16="http://schemas.microsoft.com/office/drawing/2014/main" id="{098CD77E-CF16-5B96-9C28-6B9BA3042E62}"/>
              </a:ext>
            </a:extLst>
          </p:cNvPr>
          <p:cNvSpPr txBox="1">
            <a:spLocks noChangeArrowheads="1"/>
          </p:cNvSpPr>
          <p:nvPr/>
        </p:nvSpPr>
        <p:spPr bwMode="auto">
          <a:xfrm>
            <a:off x="3733800" y="64912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b="1">
                <a:latin typeface="Times New Roman" panose="02020603050405020304" pitchFamily="18" charset="0"/>
              </a:rPr>
              <a:t>Individuelles</a:t>
            </a:r>
          </a:p>
        </p:txBody>
      </p:sp>
      <p:sp>
        <p:nvSpPr>
          <p:cNvPr id="45064" name="Text Box 8">
            <a:extLst>
              <a:ext uri="{FF2B5EF4-FFF2-40B4-BE49-F238E27FC236}">
                <a16:creationId xmlns:a16="http://schemas.microsoft.com/office/drawing/2014/main" id="{D8A224E8-0C75-3FE0-35CA-10CDA94AAE3E}"/>
              </a:ext>
            </a:extLst>
          </p:cNvPr>
          <p:cNvSpPr txBox="1">
            <a:spLocks noChangeArrowheads="1"/>
          </p:cNvSpPr>
          <p:nvPr/>
        </p:nvSpPr>
        <p:spPr bwMode="auto">
          <a:xfrm>
            <a:off x="0" y="37338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b="1">
                <a:latin typeface="Times New Roman" panose="02020603050405020304" pitchFamily="18" charset="0"/>
              </a:rPr>
              <a:t>Informelles</a:t>
            </a:r>
          </a:p>
        </p:txBody>
      </p:sp>
      <p:sp>
        <p:nvSpPr>
          <p:cNvPr id="45065" name="Text Box 9">
            <a:extLst>
              <a:ext uri="{FF2B5EF4-FFF2-40B4-BE49-F238E27FC236}">
                <a16:creationId xmlns:a16="http://schemas.microsoft.com/office/drawing/2014/main" id="{A2059F1E-4441-0FF3-1A3B-EB7CD3AD8F64}"/>
              </a:ext>
            </a:extLst>
          </p:cNvPr>
          <p:cNvSpPr txBox="1">
            <a:spLocks noChangeArrowheads="1"/>
          </p:cNvSpPr>
          <p:nvPr/>
        </p:nvSpPr>
        <p:spPr bwMode="auto">
          <a:xfrm>
            <a:off x="7772400" y="37338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b="1">
                <a:latin typeface="Times New Roman" panose="02020603050405020304" pitchFamily="18" charset="0"/>
              </a:rPr>
              <a:t>Formelles</a:t>
            </a:r>
          </a:p>
        </p:txBody>
      </p:sp>
      <p:grpSp>
        <p:nvGrpSpPr>
          <p:cNvPr id="45066" name="Group 10">
            <a:extLst>
              <a:ext uri="{FF2B5EF4-FFF2-40B4-BE49-F238E27FC236}">
                <a16:creationId xmlns:a16="http://schemas.microsoft.com/office/drawing/2014/main" id="{AE9F759C-022F-D8BE-FD8E-E65FE1579F4E}"/>
              </a:ext>
            </a:extLst>
          </p:cNvPr>
          <p:cNvGrpSpPr>
            <a:grpSpLocks/>
          </p:cNvGrpSpPr>
          <p:nvPr/>
        </p:nvGrpSpPr>
        <p:grpSpPr bwMode="auto">
          <a:xfrm>
            <a:off x="838200" y="1676400"/>
            <a:ext cx="2895600" cy="1676400"/>
            <a:chOff x="528" y="1056"/>
            <a:chExt cx="1824" cy="1056"/>
          </a:xfrm>
        </p:grpSpPr>
        <p:sp>
          <p:nvSpPr>
            <p:cNvPr id="45076" name="Rectangle 11">
              <a:extLst>
                <a:ext uri="{FF2B5EF4-FFF2-40B4-BE49-F238E27FC236}">
                  <a16:creationId xmlns:a16="http://schemas.microsoft.com/office/drawing/2014/main" id="{FD3C2691-B16B-9D6B-0A05-8BEAD9FCB1CD}"/>
                </a:ext>
              </a:extLst>
            </p:cNvPr>
            <p:cNvSpPr>
              <a:spLocks noChangeArrowheads="1"/>
            </p:cNvSpPr>
            <p:nvPr/>
          </p:nvSpPr>
          <p:spPr bwMode="auto">
            <a:xfrm>
              <a:off x="528" y="1056"/>
              <a:ext cx="1824" cy="10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45077" name="Text Box 12">
              <a:extLst>
                <a:ext uri="{FF2B5EF4-FFF2-40B4-BE49-F238E27FC236}">
                  <a16:creationId xmlns:a16="http://schemas.microsoft.com/office/drawing/2014/main" id="{D31E1953-5870-D5BD-F00E-89117E8A9725}"/>
                </a:ext>
              </a:extLst>
            </p:cNvPr>
            <p:cNvSpPr txBox="1">
              <a:spLocks noChangeArrowheads="1"/>
            </p:cNvSpPr>
            <p:nvPr/>
          </p:nvSpPr>
          <p:spPr bwMode="auto">
            <a:xfrm>
              <a:off x="528" y="105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Ex : </a:t>
              </a:r>
            </a:p>
          </p:txBody>
        </p:sp>
      </p:grpSp>
      <p:grpSp>
        <p:nvGrpSpPr>
          <p:cNvPr id="45067" name="Group 13">
            <a:extLst>
              <a:ext uri="{FF2B5EF4-FFF2-40B4-BE49-F238E27FC236}">
                <a16:creationId xmlns:a16="http://schemas.microsoft.com/office/drawing/2014/main" id="{C1600D3B-5475-D2B7-C047-10C3EF96B2E8}"/>
              </a:ext>
            </a:extLst>
          </p:cNvPr>
          <p:cNvGrpSpPr>
            <a:grpSpLocks/>
          </p:cNvGrpSpPr>
          <p:nvPr/>
        </p:nvGrpSpPr>
        <p:grpSpPr bwMode="auto">
          <a:xfrm>
            <a:off x="5410200" y="1676400"/>
            <a:ext cx="2895600" cy="1676400"/>
            <a:chOff x="528" y="1056"/>
            <a:chExt cx="1824" cy="1056"/>
          </a:xfrm>
        </p:grpSpPr>
        <p:sp>
          <p:nvSpPr>
            <p:cNvPr id="45074" name="Rectangle 14">
              <a:extLst>
                <a:ext uri="{FF2B5EF4-FFF2-40B4-BE49-F238E27FC236}">
                  <a16:creationId xmlns:a16="http://schemas.microsoft.com/office/drawing/2014/main" id="{36312B45-998D-8E5F-8691-8F0769F98778}"/>
                </a:ext>
              </a:extLst>
            </p:cNvPr>
            <p:cNvSpPr>
              <a:spLocks noChangeArrowheads="1"/>
            </p:cNvSpPr>
            <p:nvPr/>
          </p:nvSpPr>
          <p:spPr bwMode="auto">
            <a:xfrm>
              <a:off x="528" y="1056"/>
              <a:ext cx="1824" cy="10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45075" name="Text Box 15">
              <a:extLst>
                <a:ext uri="{FF2B5EF4-FFF2-40B4-BE49-F238E27FC236}">
                  <a16:creationId xmlns:a16="http://schemas.microsoft.com/office/drawing/2014/main" id="{1E76027E-045B-3028-0DA8-C5D456FC7497}"/>
                </a:ext>
              </a:extLst>
            </p:cNvPr>
            <p:cNvSpPr txBox="1">
              <a:spLocks noChangeArrowheads="1"/>
            </p:cNvSpPr>
            <p:nvPr/>
          </p:nvSpPr>
          <p:spPr bwMode="auto">
            <a:xfrm>
              <a:off x="528" y="105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Ex : </a:t>
              </a:r>
            </a:p>
          </p:txBody>
        </p:sp>
      </p:grpSp>
      <p:grpSp>
        <p:nvGrpSpPr>
          <p:cNvPr id="45068" name="Group 16">
            <a:extLst>
              <a:ext uri="{FF2B5EF4-FFF2-40B4-BE49-F238E27FC236}">
                <a16:creationId xmlns:a16="http://schemas.microsoft.com/office/drawing/2014/main" id="{DD487900-8DC4-F33C-779B-9FB4A572DBF5}"/>
              </a:ext>
            </a:extLst>
          </p:cNvPr>
          <p:cNvGrpSpPr>
            <a:grpSpLocks/>
          </p:cNvGrpSpPr>
          <p:nvPr/>
        </p:nvGrpSpPr>
        <p:grpSpPr bwMode="auto">
          <a:xfrm>
            <a:off x="914400" y="4267200"/>
            <a:ext cx="2895600" cy="1676400"/>
            <a:chOff x="528" y="1056"/>
            <a:chExt cx="1824" cy="1056"/>
          </a:xfrm>
        </p:grpSpPr>
        <p:sp>
          <p:nvSpPr>
            <p:cNvPr id="45072" name="Rectangle 17">
              <a:extLst>
                <a:ext uri="{FF2B5EF4-FFF2-40B4-BE49-F238E27FC236}">
                  <a16:creationId xmlns:a16="http://schemas.microsoft.com/office/drawing/2014/main" id="{BE827C4F-3102-6831-0D80-070A673F3734}"/>
                </a:ext>
              </a:extLst>
            </p:cNvPr>
            <p:cNvSpPr>
              <a:spLocks noChangeArrowheads="1"/>
            </p:cNvSpPr>
            <p:nvPr/>
          </p:nvSpPr>
          <p:spPr bwMode="auto">
            <a:xfrm>
              <a:off x="528" y="1056"/>
              <a:ext cx="1824" cy="10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45073" name="Text Box 18">
              <a:extLst>
                <a:ext uri="{FF2B5EF4-FFF2-40B4-BE49-F238E27FC236}">
                  <a16:creationId xmlns:a16="http://schemas.microsoft.com/office/drawing/2014/main" id="{DD9E8321-8AEC-7F22-0661-9D6CC05E9C83}"/>
                </a:ext>
              </a:extLst>
            </p:cNvPr>
            <p:cNvSpPr txBox="1">
              <a:spLocks noChangeArrowheads="1"/>
            </p:cNvSpPr>
            <p:nvPr/>
          </p:nvSpPr>
          <p:spPr bwMode="auto">
            <a:xfrm>
              <a:off x="528" y="105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Ex : </a:t>
              </a:r>
            </a:p>
          </p:txBody>
        </p:sp>
      </p:grpSp>
      <p:grpSp>
        <p:nvGrpSpPr>
          <p:cNvPr id="45069" name="Group 19">
            <a:extLst>
              <a:ext uri="{FF2B5EF4-FFF2-40B4-BE49-F238E27FC236}">
                <a16:creationId xmlns:a16="http://schemas.microsoft.com/office/drawing/2014/main" id="{902BD8D4-9470-3596-3D10-E024474C2A64}"/>
              </a:ext>
            </a:extLst>
          </p:cNvPr>
          <p:cNvGrpSpPr>
            <a:grpSpLocks/>
          </p:cNvGrpSpPr>
          <p:nvPr/>
        </p:nvGrpSpPr>
        <p:grpSpPr bwMode="auto">
          <a:xfrm>
            <a:off x="5410200" y="4267200"/>
            <a:ext cx="2895600" cy="1676400"/>
            <a:chOff x="528" y="1056"/>
            <a:chExt cx="1824" cy="1056"/>
          </a:xfrm>
        </p:grpSpPr>
        <p:sp>
          <p:nvSpPr>
            <p:cNvPr id="45070" name="Rectangle 20">
              <a:extLst>
                <a:ext uri="{FF2B5EF4-FFF2-40B4-BE49-F238E27FC236}">
                  <a16:creationId xmlns:a16="http://schemas.microsoft.com/office/drawing/2014/main" id="{A7241524-A403-2C0D-E6E4-185F4B7F0A50}"/>
                </a:ext>
              </a:extLst>
            </p:cNvPr>
            <p:cNvSpPr>
              <a:spLocks noChangeArrowheads="1"/>
            </p:cNvSpPr>
            <p:nvPr/>
          </p:nvSpPr>
          <p:spPr bwMode="auto">
            <a:xfrm>
              <a:off x="528" y="1056"/>
              <a:ext cx="1824" cy="10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45071" name="Text Box 21">
              <a:extLst>
                <a:ext uri="{FF2B5EF4-FFF2-40B4-BE49-F238E27FC236}">
                  <a16:creationId xmlns:a16="http://schemas.microsoft.com/office/drawing/2014/main" id="{284F1604-8A07-8D89-27E0-547012F95C4E}"/>
                </a:ext>
              </a:extLst>
            </p:cNvPr>
            <p:cNvSpPr txBox="1">
              <a:spLocks noChangeArrowheads="1"/>
            </p:cNvSpPr>
            <p:nvPr/>
          </p:nvSpPr>
          <p:spPr bwMode="auto">
            <a:xfrm>
              <a:off x="528" y="105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Ex :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5C7A8604-06EC-D94F-CF4C-FD853D8E4A5B}"/>
              </a:ext>
            </a:extLst>
          </p:cNvPr>
          <p:cNvSpPr txBox="1">
            <a:spLocks noChangeArrowheads="1"/>
          </p:cNvSpPr>
          <p:nvPr/>
        </p:nvSpPr>
        <p:spPr bwMode="auto">
          <a:xfrm>
            <a:off x="457200" y="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3600" b="1">
                <a:latin typeface="Times New Roman" panose="02020603050405020304" pitchFamily="18" charset="0"/>
              </a:rPr>
              <a:t>LES STYLES DU MANAGER</a:t>
            </a:r>
          </a:p>
        </p:txBody>
      </p:sp>
      <p:sp>
        <p:nvSpPr>
          <p:cNvPr id="47107" name="Text Box 3">
            <a:extLst>
              <a:ext uri="{FF2B5EF4-FFF2-40B4-BE49-F238E27FC236}">
                <a16:creationId xmlns:a16="http://schemas.microsoft.com/office/drawing/2014/main" id="{45AB1DCA-40F3-2F52-B6D8-75B8B61DC623}"/>
              </a:ext>
            </a:extLst>
          </p:cNvPr>
          <p:cNvSpPr txBox="1">
            <a:spLocks noChangeArrowheads="1"/>
          </p:cNvSpPr>
          <p:nvPr/>
        </p:nvSpPr>
        <p:spPr bwMode="auto">
          <a:xfrm>
            <a:off x="381000" y="10668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b="1" i="1" u="sng">
                <a:latin typeface="Times New Roman" panose="02020603050405020304" pitchFamily="18" charset="0"/>
              </a:rPr>
              <a:t>LES SAVOIRS DU MANAGER</a:t>
            </a:r>
            <a:endParaRPr lang="fr-FR" altLang="fr-FR" sz="2400">
              <a:latin typeface="Times New Roman" panose="02020603050405020304" pitchFamily="18" charset="0"/>
            </a:endParaRPr>
          </a:p>
        </p:txBody>
      </p:sp>
      <p:sp>
        <p:nvSpPr>
          <p:cNvPr id="47108" name="Text Box 4">
            <a:extLst>
              <a:ext uri="{FF2B5EF4-FFF2-40B4-BE49-F238E27FC236}">
                <a16:creationId xmlns:a16="http://schemas.microsoft.com/office/drawing/2014/main" id="{D9B2D1CA-7383-FC6F-17FD-C7473055B009}"/>
              </a:ext>
            </a:extLst>
          </p:cNvPr>
          <p:cNvSpPr txBox="1">
            <a:spLocks noChangeArrowheads="1"/>
          </p:cNvSpPr>
          <p:nvPr/>
        </p:nvSpPr>
        <p:spPr bwMode="auto">
          <a:xfrm>
            <a:off x="304800" y="19812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fr-FR" altLang="fr-FR" sz="2400">
                <a:latin typeface="Times New Roman" panose="02020603050405020304" pitchFamily="18" charset="0"/>
              </a:rPr>
              <a:t>Les situations </a:t>
            </a:r>
            <a:r>
              <a:rPr lang="fr-FR" altLang="fr-FR" sz="2400" b="1">
                <a:latin typeface="Times New Roman" panose="02020603050405020304" pitchFamily="18" charset="0"/>
              </a:rPr>
              <a:t>informelles </a:t>
            </a:r>
            <a:r>
              <a:rPr lang="fr-FR" altLang="fr-FR" sz="2400">
                <a:latin typeface="Times New Roman" panose="02020603050405020304" pitchFamily="18" charset="0"/>
              </a:rPr>
              <a:t>font appel au </a:t>
            </a:r>
            <a:r>
              <a:rPr lang="fr-FR" altLang="fr-FR" sz="2400" b="1">
                <a:latin typeface="Times New Roman" panose="02020603050405020304" pitchFamily="18" charset="0"/>
              </a:rPr>
              <a:t>savoir être </a:t>
            </a:r>
            <a:r>
              <a:rPr lang="fr-FR" altLang="fr-FR" sz="2400">
                <a:latin typeface="Times New Roman" panose="02020603050405020304" pitchFamily="18" charset="0"/>
              </a:rPr>
              <a:t>de l’encadrant, c’est-a-dire à ses compétences relationnelles</a:t>
            </a:r>
          </a:p>
          <a:p>
            <a:pPr algn="just">
              <a:spcBef>
                <a:spcPct val="50000"/>
              </a:spcBef>
            </a:pPr>
            <a:r>
              <a:rPr lang="fr-FR" altLang="fr-FR" sz="2400">
                <a:latin typeface="Times New Roman" panose="02020603050405020304" pitchFamily="18" charset="0"/>
              </a:rPr>
              <a:t>Les situations formelles font appel au savoir faire de l’encadrant, c’est-à-dire à ses compétences techniques et organisationnelles</a:t>
            </a:r>
          </a:p>
        </p:txBody>
      </p:sp>
      <p:sp>
        <p:nvSpPr>
          <p:cNvPr id="47109" name="Text Box 5">
            <a:extLst>
              <a:ext uri="{FF2B5EF4-FFF2-40B4-BE49-F238E27FC236}">
                <a16:creationId xmlns:a16="http://schemas.microsoft.com/office/drawing/2014/main" id="{E5274F22-C0A7-9E38-D5F2-7F0D2380F496}"/>
              </a:ext>
            </a:extLst>
          </p:cNvPr>
          <p:cNvSpPr txBox="1">
            <a:spLocks noChangeArrowheads="1"/>
          </p:cNvSpPr>
          <p:nvPr/>
        </p:nvSpPr>
        <p:spPr bwMode="auto">
          <a:xfrm>
            <a:off x="2209800" y="4267200"/>
            <a:ext cx="6400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Le style de l’encadrant sera donc analysé selon ces deux dimensions : </a:t>
            </a:r>
          </a:p>
          <a:p>
            <a:pPr algn="ctr">
              <a:spcBef>
                <a:spcPct val="50000"/>
              </a:spcBef>
            </a:pPr>
            <a:r>
              <a:rPr lang="fr-FR" altLang="fr-FR" sz="2400">
                <a:latin typeface="Times New Roman" panose="02020603050405020304" pitchFamily="18" charset="0"/>
                <a:sym typeface="Wingdings" panose="05000000000000000000" pitchFamily="2" charset="2"/>
              </a:rPr>
              <a:t></a:t>
            </a:r>
            <a:r>
              <a:rPr lang="fr-FR" altLang="fr-FR" sz="2400">
                <a:latin typeface="Times New Roman" panose="02020603050405020304" pitchFamily="18" charset="0"/>
              </a:rPr>
              <a:t>Relationnelle</a:t>
            </a:r>
          </a:p>
          <a:p>
            <a:pPr algn="ctr">
              <a:spcBef>
                <a:spcPct val="50000"/>
              </a:spcBef>
            </a:pPr>
            <a:r>
              <a:rPr lang="fr-FR" altLang="fr-FR" sz="2400">
                <a:latin typeface="Times New Roman" panose="02020603050405020304" pitchFamily="18" charset="0"/>
                <a:sym typeface="Wingdings" panose="05000000000000000000" pitchFamily="2" charset="2"/>
              </a:rPr>
              <a:t>	</a:t>
            </a:r>
            <a:r>
              <a:rPr lang="fr-FR" altLang="fr-FR" sz="2400">
                <a:latin typeface="Times New Roman" panose="02020603050405020304" pitchFamily="18" charset="0"/>
              </a:rPr>
              <a:t>Organisationnelle</a:t>
            </a:r>
          </a:p>
        </p:txBody>
      </p:sp>
      <p:graphicFrame>
        <p:nvGraphicFramePr>
          <p:cNvPr id="47110" name="Object 6">
            <a:extLst>
              <a:ext uri="{FF2B5EF4-FFF2-40B4-BE49-F238E27FC236}">
                <a16:creationId xmlns:a16="http://schemas.microsoft.com/office/drawing/2014/main" id="{A96D97ED-F000-B478-DAF8-004D7677009A}"/>
              </a:ext>
            </a:extLst>
          </p:cNvPr>
          <p:cNvGraphicFramePr>
            <a:graphicFrameLocks/>
          </p:cNvGraphicFramePr>
          <p:nvPr/>
        </p:nvGraphicFramePr>
        <p:xfrm>
          <a:off x="1066800" y="4038600"/>
          <a:ext cx="973138" cy="2506663"/>
        </p:xfrm>
        <a:graphic>
          <a:graphicData uri="http://schemas.openxmlformats.org/presentationml/2006/ole">
            <mc:AlternateContent xmlns:mc="http://schemas.openxmlformats.org/markup-compatibility/2006">
              <mc:Choice xmlns:v="urn:schemas-microsoft-com:vml" Requires="v">
                <p:oleObj name="Clip" r:id="rId3" imgW="753525" imgH="2287387" progId="MS_ClipArt_Gallery.2">
                  <p:embed/>
                </p:oleObj>
              </mc:Choice>
              <mc:Fallback>
                <p:oleObj name="Clip" r:id="rId3" imgW="753525" imgH="2287387" progId="MS_ClipArt_Gallery.2">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038600"/>
                        <a:ext cx="973138" cy="250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4BA04ACF-9F7C-8C68-683B-B63A00934634}"/>
              </a:ext>
            </a:extLst>
          </p:cNvPr>
          <p:cNvSpPr txBox="1">
            <a:spLocks noChangeArrowheads="1"/>
          </p:cNvSpPr>
          <p:nvPr/>
        </p:nvSpPr>
        <p:spPr bwMode="auto">
          <a:xfrm>
            <a:off x="457200" y="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fr-FR" sz="3600" b="1">
                <a:latin typeface="Times New Roman" panose="02020603050405020304" pitchFamily="18" charset="0"/>
              </a:rPr>
              <a:t>LES STYLES DU MANAGER</a:t>
            </a:r>
          </a:p>
        </p:txBody>
      </p:sp>
      <p:sp>
        <p:nvSpPr>
          <p:cNvPr id="49155" name="Line 3">
            <a:extLst>
              <a:ext uri="{FF2B5EF4-FFF2-40B4-BE49-F238E27FC236}">
                <a16:creationId xmlns:a16="http://schemas.microsoft.com/office/drawing/2014/main" id="{E496B4E5-39FB-39F7-2C79-7BBD380C11F0}"/>
              </a:ext>
            </a:extLst>
          </p:cNvPr>
          <p:cNvSpPr>
            <a:spLocks noChangeShapeType="1"/>
          </p:cNvSpPr>
          <p:nvPr/>
        </p:nvSpPr>
        <p:spPr bwMode="auto">
          <a:xfrm>
            <a:off x="4572000" y="1066800"/>
            <a:ext cx="0" cy="518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9156" name="Line 4">
            <a:extLst>
              <a:ext uri="{FF2B5EF4-FFF2-40B4-BE49-F238E27FC236}">
                <a16:creationId xmlns:a16="http://schemas.microsoft.com/office/drawing/2014/main" id="{A88DB69D-024D-7F74-5AC2-1A06279AC8B8}"/>
              </a:ext>
            </a:extLst>
          </p:cNvPr>
          <p:cNvSpPr>
            <a:spLocks noChangeShapeType="1"/>
          </p:cNvSpPr>
          <p:nvPr/>
        </p:nvSpPr>
        <p:spPr bwMode="auto">
          <a:xfrm>
            <a:off x="838200" y="3429000"/>
            <a:ext cx="723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9157" name="Text Box 5">
            <a:extLst>
              <a:ext uri="{FF2B5EF4-FFF2-40B4-BE49-F238E27FC236}">
                <a16:creationId xmlns:a16="http://schemas.microsoft.com/office/drawing/2014/main" id="{0FCC37C3-49A3-86FA-F0A7-DB98FE3B3E9C}"/>
              </a:ext>
            </a:extLst>
          </p:cNvPr>
          <p:cNvSpPr txBox="1">
            <a:spLocks noChangeArrowheads="1"/>
          </p:cNvSpPr>
          <p:nvPr/>
        </p:nvSpPr>
        <p:spPr bwMode="auto">
          <a:xfrm>
            <a:off x="6934200" y="3200400"/>
            <a:ext cx="22098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lnSpc>
                <a:spcPct val="70000"/>
              </a:lnSpc>
              <a:spcBef>
                <a:spcPct val="50000"/>
              </a:spcBef>
            </a:pPr>
            <a:r>
              <a:rPr lang="fr-FR" altLang="fr-FR" sz="2400">
                <a:latin typeface="Times New Roman" panose="02020603050405020304" pitchFamily="18" charset="0"/>
              </a:rPr>
              <a:t>Très Organisationnel</a:t>
            </a:r>
          </a:p>
        </p:txBody>
      </p:sp>
      <p:sp>
        <p:nvSpPr>
          <p:cNvPr id="49158" name="Text Box 6">
            <a:extLst>
              <a:ext uri="{FF2B5EF4-FFF2-40B4-BE49-F238E27FC236}">
                <a16:creationId xmlns:a16="http://schemas.microsoft.com/office/drawing/2014/main" id="{511077D4-4200-9D49-730D-7DF67B7EA91B}"/>
              </a:ext>
            </a:extLst>
          </p:cNvPr>
          <p:cNvSpPr txBox="1">
            <a:spLocks noChangeArrowheads="1"/>
          </p:cNvSpPr>
          <p:nvPr/>
        </p:nvSpPr>
        <p:spPr bwMode="auto">
          <a:xfrm>
            <a:off x="0" y="3200400"/>
            <a:ext cx="22098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70000"/>
              </a:lnSpc>
              <a:spcBef>
                <a:spcPct val="50000"/>
              </a:spcBef>
            </a:pPr>
            <a:r>
              <a:rPr lang="fr-FR" altLang="fr-FR" sz="2400">
                <a:latin typeface="Times New Roman" panose="02020603050405020304" pitchFamily="18" charset="0"/>
              </a:rPr>
              <a:t>Peu Organisationnel</a:t>
            </a:r>
          </a:p>
        </p:txBody>
      </p:sp>
      <p:sp>
        <p:nvSpPr>
          <p:cNvPr id="49159" name="Text Box 7">
            <a:extLst>
              <a:ext uri="{FF2B5EF4-FFF2-40B4-BE49-F238E27FC236}">
                <a16:creationId xmlns:a16="http://schemas.microsoft.com/office/drawing/2014/main" id="{C32AAD02-9859-919E-3D88-75160BF26A84}"/>
              </a:ext>
            </a:extLst>
          </p:cNvPr>
          <p:cNvSpPr txBox="1">
            <a:spLocks noChangeArrowheads="1"/>
          </p:cNvSpPr>
          <p:nvPr/>
        </p:nvSpPr>
        <p:spPr bwMode="auto">
          <a:xfrm>
            <a:off x="3581400" y="685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Très relationnel</a:t>
            </a:r>
          </a:p>
        </p:txBody>
      </p:sp>
      <p:sp>
        <p:nvSpPr>
          <p:cNvPr id="49160" name="Text Box 8">
            <a:extLst>
              <a:ext uri="{FF2B5EF4-FFF2-40B4-BE49-F238E27FC236}">
                <a16:creationId xmlns:a16="http://schemas.microsoft.com/office/drawing/2014/main" id="{E8A27BD9-CF2F-7457-7C30-472C93EC02CF}"/>
              </a:ext>
            </a:extLst>
          </p:cNvPr>
          <p:cNvSpPr txBox="1">
            <a:spLocks noChangeArrowheads="1"/>
          </p:cNvSpPr>
          <p:nvPr/>
        </p:nvSpPr>
        <p:spPr bwMode="auto">
          <a:xfrm>
            <a:off x="35814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Peu relationnel</a:t>
            </a:r>
          </a:p>
        </p:txBody>
      </p:sp>
      <p:sp>
        <p:nvSpPr>
          <p:cNvPr id="49161" name="Text Box 9">
            <a:extLst>
              <a:ext uri="{FF2B5EF4-FFF2-40B4-BE49-F238E27FC236}">
                <a16:creationId xmlns:a16="http://schemas.microsoft.com/office/drawing/2014/main" id="{1E1A04FD-73EB-0967-8D6E-AD094F238E1E}"/>
              </a:ext>
            </a:extLst>
          </p:cNvPr>
          <p:cNvSpPr txBox="1">
            <a:spLocks noChangeArrowheads="1"/>
          </p:cNvSpPr>
          <p:nvPr/>
        </p:nvSpPr>
        <p:spPr bwMode="auto">
          <a:xfrm>
            <a:off x="6858000" y="4983163"/>
            <a:ext cx="83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3200" b="1">
                <a:latin typeface="Times New Roman" panose="02020603050405020304" pitchFamily="18" charset="0"/>
              </a:rPr>
              <a:t>S1</a:t>
            </a:r>
            <a:endParaRPr lang="fr-FR" altLang="fr-FR" sz="3200">
              <a:latin typeface="Times New Roman" panose="02020603050405020304" pitchFamily="18" charset="0"/>
            </a:endParaRPr>
          </a:p>
        </p:txBody>
      </p:sp>
      <p:sp>
        <p:nvSpPr>
          <p:cNvPr id="49162" name="Text Box 10">
            <a:extLst>
              <a:ext uri="{FF2B5EF4-FFF2-40B4-BE49-F238E27FC236}">
                <a16:creationId xmlns:a16="http://schemas.microsoft.com/office/drawing/2014/main" id="{8DFC5872-CFE0-D19F-F686-914F1FEA328F}"/>
              </a:ext>
            </a:extLst>
          </p:cNvPr>
          <p:cNvSpPr txBox="1">
            <a:spLocks noChangeArrowheads="1"/>
          </p:cNvSpPr>
          <p:nvPr/>
        </p:nvSpPr>
        <p:spPr bwMode="auto">
          <a:xfrm>
            <a:off x="6781800" y="1447800"/>
            <a:ext cx="83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3200" b="1">
                <a:latin typeface="Times New Roman" panose="02020603050405020304" pitchFamily="18" charset="0"/>
              </a:rPr>
              <a:t>S2</a:t>
            </a:r>
            <a:endParaRPr lang="fr-FR" altLang="fr-FR" sz="3200">
              <a:latin typeface="Times New Roman" panose="02020603050405020304" pitchFamily="18" charset="0"/>
            </a:endParaRPr>
          </a:p>
        </p:txBody>
      </p:sp>
      <p:sp>
        <p:nvSpPr>
          <p:cNvPr id="49163" name="Text Box 11">
            <a:extLst>
              <a:ext uri="{FF2B5EF4-FFF2-40B4-BE49-F238E27FC236}">
                <a16:creationId xmlns:a16="http://schemas.microsoft.com/office/drawing/2014/main" id="{77E480E2-B87B-B453-7451-A29F1C03D9E2}"/>
              </a:ext>
            </a:extLst>
          </p:cNvPr>
          <p:cNvSpPr txBox="1">
            <a:spLocks noChangeArrowheads="1"/>
          </p:cNvSpPr>
          <p:nvPr/>
        </p:nvSpPr>
        <p:spPr bwMode="auto">
          <a:xfrm>
            <a:off x="1447800" y="1447800"/>
            <a:ext cx="83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3200" b="1">
                <a:latin typeface="Times New Roman" panose="02020603050405020304" pitchFamily="18" charset="0"/>
              </a:rPr>
              <a:t>S3</a:t>
            </a:r>
            <a:endParaRPr lang="fr-FR" altLang="fr-FR" sz="3200">
              <a:latin typeface="Times New Roman" panose="02020603050405020304" pitchFamily="18" charset="0"/>
            </a:endParaRPr>
          </a:p>
        </p:txBody>
      </p:sp>
      <p:sp>
        <p:nvSpPr>
          <p:cNvPr id="49164" name="Text Box 12">
            <a:extLst>
              <a:ext uri="{FF2B5EF4-FFF2-40B4-BE49-F238E27FC236}">
                <a16:creationId xmlns:a16="http://schemas.microsoft.com/office/drawing/2014/main" id="{75BB3007-F9F1-AF47-33A9-339D54082036}"/>
              </a:ext>
            </a:extLst>
          </p:cNvPr>
          <p:cNvSpPr txBox="1">
            <a:spLocks noChangeArrowheads="1"/>
          </p:cNvSpPr>
          <p:nvPr/>
        </p:nvSpPr>
        <p:spPr bwMode="auto">
          <a:xfrm>
            <a:off x="1447800" y="4983163"/>
            <a:ext cx="83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3200" b="1">
                <a:latin typeface="Times New Roman" panose="02020603050405020304" pitchFamily="18" charset="0"/>
              </a:rPr>
              <a:t>S4</a:t>
            </a:r>
            <a:endParaRPr lang="fr-FR" altLang="fr-FR" sz="3200">
              <a:latin typeface="Times New Roman" panose="02020603050405020304" pitchFamily="18" charset="0"/>
            </a:endParaRPr>
          </a:p>
        </p:txBody>
      </p:sp>
      <p:sp>
        <p:nvSpPr>
          <p:cNvPr id="49165" name="Text Box 13">
            <a:extLst>
              <a:ext uri="{FF2B5EF4-FFF2-40B4-BE49-F238E27FC236}">
                <a16:creationId xmlns:a16="http://schemas.microsoft.com/office/drawing/2014/main" id="{7DEDDEC7-9D5C-98FC-E3C3-505D59DE59AB}"/>
              </a:ext>
            </a:extLst>
          </p:cNvPr>
          <p:cNvSpPr txBox="1">
            <a:spLocks noChangeArrowheads="1"/>
          </p:cNvSpPr>
          <p:nvPr/>
        </p:nvSpPr>
        <p:spPr bwMode="auto">
          <a:xfrm>
            <a:off x="1295400" y="25146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Le…………………..</a:t>
            </a:r>
          </a:p>
        </p:txBody>
      </p:sp>
      <p:sp>
        <p:nvSpPr>
          <p:cNvPr id="49166" name="Text Box 14">
            <a:extLst>
              <a:ext uri="{FF2B5EF4-FFF2-40B4-BE49-F238E27FC236}">
                <a16:creationId xmlns:a16="http://schemas.microsoft.com/office/drawing/2014/main" id="{40317A94-2467-0226-6757-31CB0F6776EF}"/>
              </a:ext>
            </a:extLst>
          </p:cNvPr>
          <p:cNvSpPr txBox="1">
            <a:spLocks noChangeArrowheads="1"/>
          </p:cNvSpPr>
          <p:nvPr/>
        </p:nvSpPr>
        <p:spPr bwMode="auto">
          <a:xfrm>
            <a:off x="4876800" y="24384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Le…………………..</a:t>
            </a:r>
          </a:p>
        </p:txBody>
      </p:sp>
      <p:sp>
        <p:nvSpPr>
          <p:cNvPr id="49167" name="Text Box 15">
            <a:extLst>
              <a:ext uri="{FF2B5EF4-FFF2-40B4-BE49-F238E27FC236}">
                <a16:creationId xmlns:a16="http://schemas.microsoft.com/office/drawing/2014/main" id="{65776E92-AE1B-6077-6C31-8EA5624EAAA3}"/>
              </a:ext>
            </a:extLst>
          </p:cNvPr>
          <p:cNvSpPr txBox="1">
            <a:spLocks noChangeArrowheads="1"/>
          </p:cNvSpPr>
          <p:nvPr/>
        </p:nvSpPr>
        <p:spPr bwMode="auto">
          <a:xfrm>
            <a:off x="1295400" y="4191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Le…………………..</a:t>
            </a:r>
          </a:p>
        </p:txBody>
      </p:sp>
      <p:sp>
        <p:nvSpPr>
          <p:cNvPr id="49168" name="Text Box 16">
            <a:extLst>
              <a:ext uri="{FF2B5EF4-FFF2-40B4-BE49-F238E27FC236}">
                <a16:creationId xmlns:a16="http://schemas.microsoft.com/office/drawing/2014/main" id="{B42EB371-FC2A-CEB2-430B-12291762CD5C}"/>
              </a:ext>
            </a:extLst>
          </p:cNvPr>
          <p:cNvSpPr txBox="1">
            <a:spLocks noChangeArrowheads="1"/>
          </p:cNvSpPr>
          <p:nvPr/>
        </p:nvSpPr>
        <p:spPr bwMode="auto">
          <a:xfrm>
            <a:off x="4876800" y="4191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a:latin typeface="Times New Roman" panose="02020603050405020304" pitchFamily="18" charset="0"/>
              </a:rPr>
              <a:t>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1202" name="Object 2">
            <a:extLst>
              <a:ext uri="{FF2B5EF4-FFF2-40B4-BE49-F238E27FC236}">
                <a16:creationId xmlns:a16="http://schemas.microsoft.com/office/drawing/2014/main" id="{B6907F53-6DCF-7ABF-80F9-97E352AEF324}"/>
              </a:ext>
            </a:extLst>
          </p:cNvPr>
          <p:cNvGraphicFramePr>
            <a:graphicFrameLocks noChangeAspect="1"/>
          </p:cNvGraphicFramePr>
          <p:nvPr/>
        </p:nvGraphicFramePr>
        <p:xfrm>
          <a:off x="228600" y="228600"/>
          <a:ext cx="8509000" cy="6334125"/>
        </p:xfrm>
        <a:graphic>
          <a:graphicData uri="http://schemas.openxmlformats.org/presentationml/2006/ole">
            <mc:AlternateContent xmlns:mc="http://schemas.openxmlformats.org/markup-compatibility/2006">
              <mc:Choice xmlns:v="urn:schemas-microsoft-com:vml" Requires="v">
                <p:oleObj name="Document" r:id="rId3" imgW="8453120" imgH="6332220" progId="Word.Document.8">
                  <p:embed/>
                </p:oleObj>
              </mc:Choice>
              <mc:Fallback>
                <p:oleObj name="Document" r:id="rId3" imgW="8453120" imgH="633222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509000"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3250" name="Object 2">
            <a:extLst>
              <a:ext uri="{FF2B5EF4-FFF2-40B4-BE49-F238E27FC236}">
                <a16:creationId xmlns:a16="http://schemas.microsoft.com/office/drawing/2014/main" id="{C9E7F45B-E83A-245F-6EDC-6BCAEE5C2A71}"/>
              </a:ext>
            </a:extLst>
          </p:cNvPr>
          <p:cNvGraphicFramePr>
            <a:graphicFrameLocks noChangeAspect="1"/>
          </p:cNvGraphicFramePr>
          <p:nvPr/>
        </p:nvGraphicFramePr>
        <p:xfrm>
          <a:off x="0" y="222250"/>
          <a:ext cx="8985250" cy="6731000"/>
        </p:xfrm>
        <a:graphic>
          <a:graphicData uri="http://schemas.openxmlformats.org/presentationml/2006/ole">
            <mc:AlternateContent xmlns:mc="http://schemas.openxmlformats.org/markup-compatibility/2006">
              <mc:Choice xmlns:v="urn:schemas-microsoft-com:vml" Requires="v">
                <p:oleObj name="Document" r:id="rId3" imgW="8989060" imgH="6746240" progId="Word.Document.8">
                  <p:embed/>
                </p:oleObj>
              </mc:Choice>
              <mc:Fallback>
                <p:oleObj name="Document" r:id="rId3" imgW="8989060" imgH="674624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2250"/>
                        <a:ext cx="8985250" cy="673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Thème1n glass vallée">
  <a:themeElements>
    <a:clrScheme name="Personnalisé 1">
      <a:dk1>
        <a:sysClr val="windowText" lastClr="000000"/>
      </a:dk1>
      <a:lt1>
        <a:sysClr val="window" lastClr="FFFFFF"/>
      </a:lt1>
      <a:dk2>
        <a:srgbClr val="505046"/>
      </a:dk2>
      <a:lt2>
        <a:srgbClr val="EEECE1"/>
      </a:lt2>
      <a:accent1>
        <a:srgbClr val="D65B34"/>
      </a:accent1>
      <a:accent2>
        <a:srgbClr val="FFD147"/>
      </a:accent2>
      <a:accent3>
        <a:srgbClr val="B64926"/>
      </a:accent3>
      <a:accent4>
        <a:srgbClr val="FF8427"/>
      </a:accent4>
      <a:accent5>
        <a:srgbClr val="CC9900"/>
      </a:accent5>
      <a:accent6>
        <a:srgbClr val="B22600"/>
      </a:accent6>
      <a:hlink>
        <a:srgbClr val="CC9900"/>
      </a:hlink>
      <a:folHlink>
        <a:srgbClr val="666699"/>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1n glass vallée" id="{8058888B-FF92-4692-AF6A-68A2419BAF17}" vid="{0671EABD-7BA4-4B96-89A9-8AA1BCBA39D0}"/>
    </a:ext>
  </a:extLst>
</a:theme>
</file>

<file path=ppt/theme/theme2.xml><?xml version="1.0" encoding="utf-8"?>
<a:theme xmlns:a="http://schemas.openxmlformats.org/drawingml/2006/main" name="1_Thème1n glass vallée">
  <a:themeElements>
    <a:clrScheme name="Personnalisé 1">
      <a:dk1>
        <a:sysClr val="windowText" lastClr="000000"/>
      </a:dk1>
      <a:lt1>
        <a:sysClr val="window" lastClr="FFFFFF"/>
      </a:lt1>
      <a:dk2>
        <a:srgbClr val="505046"/>
      </a:dk2>
      <a:lt2>
        <a:srgbClr val="EEECE1"/>
      </a:lt2>
      <a:accent1>
        <a:srgbClr val="D65B34"/>
      </a:accent1>
      <a:accent2>
        <a:srgbClr val="FFD147"/>
      </a:accent2>
      <a:accent3>
        <a:srgbClr val="B64926"/>
      </a:accent3>
      <a:accent4>
        <a:srgbClr val="FF8427"/>
      </a:accent4>
      <a:accent5>
        <a:srgbClr val="CC9900"/>
      </a:accent5>
      <a:accent6>
        <a:srgbClr val="B22600"/>
      </a:accent6>
      <a:hlink>
        <a:srgbClr val="CC9900"/>
      </a:hlink>
      <a:folHlink>
        <a:srgbClr val="666699"/>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1n glass vallée" id="{8058888B-FF92-4692-AF6A-68A2419BAF17}" vid="{0671EABD-7BA4-4B96-89A9-8AA1BCBA39D0}"/>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0671B0A333094FBE855886F01CFB69" ma:contentTypeVersion="2" ma:contentTypeDescription="Crée un document." ma:contentTypeScope="" ma:versionID="a01d8fd4da3ae483c9827e7fc5912554">
  <xsd:schema xmlns:xsd="http://www.w3.org/2001/XMLSchema" xmlns:xs="http://www.w3.org/2001/XMLSchema" xmlns:p="http://schemas.microsoft.com/office/2006/metadata/properties" xmlns:ns2="6389d290-54b0-4fcf-ba05-dccd11da9ae5" targetNamespace="http://schemas.microsoft.com/office/2006/metadata/properties" ma:root="true" ma:fieldsID="7d400eaeb2505a798362ac57993b3683" ns2:_="">
    <xsd:import namespace="6389d290-54b0-4fcf-ba05-dccd11da9ae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9d290-54b0-4fcf-ba05-dccd11da9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523327-2333-4E4F-9D8B-A0D3B1119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9d290-54b0-4fcf-ba05-dccd11da9a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9627B7-F423-4787-A6F7-183FFD0CA3A4}">
  <ds:schemaRefs>
    <ds:schemaRef ds:uri="http://schemas.microsoft.com/sharepoint/v3/contenttype/forms"/>
  </ds:schemaRefs>
</ds:datastoreItem>
</file>

<file path=customXml/itemProps3.xml><?xml version="1.0" encoding="utf-8"?>
<ds:datastoreItem xmlns:ds="http://schemas.openxmlformats.org/officeDocument/2006/customXml" ds:itemID="{7BA9CC63-3FB4-49B0-A2DD-795B37F1407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Thème1n glass vallée</Template>
  <TotalTime>0</TotalTime>
  <Words>3523</Words>
  <Application>Microsoft Office PowerPoint</Application>
  <PresentationFormat>Affichage à l'écran (4:3)</PresentationFormat>
  <Paragraphs>337</Paragraphs>
  <Slides>41</Slides>
  <Notes>19</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4</vt:i4>
      </vt:variant>
      <vt:variant>
        <vt:lpstr>Titres des diapositives</vt:lpstr>
      </vt:variant>
      <vt:variant>
        <vt:i4>41</vt:i4>
      </vt:variant>
    </vt:vector>
  </HeadingPairs>
  <TitlesOfParts>
    <vt:vector size="54" baseType="lpstr">
      <vt:lpstr>Arial</vt:lpstr>
      <vt:lpstr>Century Gothic</vt:lpstr>
      <vt:lpstr>Times New Roman</vt:lpstr>
      <vt:lpstr>Wingdings</vt:lpstr>
      <vt:lpstr>Calibri</vt:lpstr>
      <vt:lpstr>Courier New</vt:lpstr>
      <vt:lpstr>Symbol</vt:lpstr>
      <vt:lpstr>Thème1n glass vallée</vt:lpstr>
      <vt:lpstr>1_Thème1n glass vallée</vt:lpstr>
      <vt:lpstr>Image Bitmap</vt:lpstr>
      <vt:lpstr>Image Microsoft Word</vt:lpstr>
      <vt:lpstr>Microsoft Clip Gallery</vt:lpstr>
      <vt:lpstr>Document Microsoft Word</vt:lpstr>
      <vt:lpstr> LE MANAGEMENT     SITUATIONNEL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Autonomie et motivation :</vt:lpstr>
      <vt:lpstr>Présentation PowerPoint</vt:lpstr>
      <vt:lpstr>Le management situationnel,   une manière de manager adaptable ! </vt:lpstr>
      <vt:lpstr>UN INVESTISSEMENT qui prend du temps</vt:lpstr>
      <vt:lpstr>Méthodologie </vt:lpstr>
      <vt:lpstr>Méthodologie</vt:lpstr>
      <vt:lpstr>adapter son style de management à cette catégorisation </vt:lpstr>
      <vt:lpstr>Méthodologie</vt:lpstr>
      <vt:lpstr>Méthodologie</vt:lpstr>
      <vt:lpstr>Les bienfaits du management situationnel </vt:lpstr>
      <vt:lpstr>MAIS IL PEUT Y AVOIR DES RESISTANCES </vt:lpstr>
      <vt:lpstr>Présentation PowerPoint</vt:lpstr>
      <vt:lpstr>UN OUTIL D’INTERROGATION CALME, les 5 P</vt:lpstr>
      <vt:lpstr>LES BENEFICES DU 5 P</vt:lpstr>
      <vt:lpstr>MISE EN SITUATION: jouons un peu  </vt:lpstr>
      <vt:lpstr>Présentation PowerPoint</vt:lpstr>
      <vt:lpstr>LA MATRICE RACI</vt:lpstr>
      <vt:lpstr>Le principe </vt:lpstr>
      <vt:lpstr>Présentation PowerPoint</vt:lpstr>
      <vt:lpstr>Présentation PowerPoint</vt:lpstr>
      <vt:lpstr>De l’Agilité  vers l’harmocratie</vt:lpstr>
      <vt:lpstr>Le pouvoir ….DE l’harmonie</vt:lpstr>
    </vt:vector>
  </TitlesOfParts>
  <Company>CESI Nord-Normandie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MANAGEMENT  DES SITUATIONS  DE TRAVAIL</dc:title>
  <dc:creator>Chris</dc:creator>
  <cp:lastModifiedBy>MAUBANC Rémi</cp:lastModifiedBy>
  <cp:revision>82</cp:revision>
  <dcterms:created xsi:type="dcterms:W3CDTF">2009-03-23T10:24:40Z</dcterms:created>
  <dcterms:modified xsi:type="dcterms:W3CDTF">2022-11-10T10:40:39Z</dcterms:modified>
</cp:coreProperties>
</file>